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256" r:id="rId2"/>
    <p:sldId id="269" r:id="rId3"/>
    <p:sldId id="268" r:id="rId4"/>
    <p:sldId id="260" r:id="rId5"/>
    <p:sldId id="267" r:id="rId6"/>
    <p:sldId id="261" r:id="rId7"/>
    <p:sldId id="263" r:id="rId8"/>
    <p:sldId id="262"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9481"/>
    <a:srgbClr val="84A9C2"/>
    <a:srgbClr val="173A8D"/>
    <a:srgbClr val="0F2741"/>
    <a:srgbClr val="001736"/>
    <a:srgbClr val="003374"/>
    <a:srgbClr val="C9A093"/>
    <a:srgbClr val="F1F1F1"/>
    <a:srgbClr val="385592"/>
    <a:srgbClr val="3A58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autoAdjust="0"/>
  </p:normalViewPr>
  <p:slideViewPr>
    <p:cSldViewPr snapToGrid="0">
      <p:cViewPr>
        <p:scale>
          <a:sx n="106" d="100"/>
          <a:sy n="106" d="100"/>
        </p:scale>
        <p:origin x="-102" y="-1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3804"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12D920-5E12-4D5C-B2AA-DE36D69FA2B0}" type="doc">
      <dgm:prSet loTypeId="urn:microsoft.com/office/officeart/2005/8/layout/default" loCatId="list" qsTypeId="urn:microsoft.com/office/officeart/2005/8/quickstyle/3d2" qsCatId="3D" csTypeId="urn:microsoft.com/office/officeart/2005/8/colors/colorful1" csCatId="colorful" phldr="1"/>
      <dgm:spPr/>
      <dgm:t>
        <a:bodyPr/>
        <a:lstStyle/>
        <a:p>
          <a:endParaRPr lang="ru-RU"/>
        </a:p>
      </dgm:t>
    </dgm:pt>
    <dgm:pt modelId="{CB1A9580-9C1B-474F-A44F-0D2A265EBBCA}">
      <dgm:prSet phldrT="[Текст]" custT="1"/>
      <dgm:spPr>
        <a:gradFill rotWithShape="0">
          <a:gsLst>
            <a:gs pos="86000">
              <a:schemeClr val="accent1">
                <a:lumMod val="75000"/>
              </a:schemeClr>
            </a:gs>
            <a:gs pos="30000">
              <a:srgbClr val="84A9C2"/>
            </a:gs>
            <a:gs pos="74000">
              <a:srgbClr val="129481"/>
            </a:gs>
            <a:gs pos="100000">
              <a:schemeClr val="accent1">
                <a:lumMod val="50000"/>
              </a:schemeClr>
            </a:gs>
          </a:gsLst>
        </a:gradFill>
        <a:ln>
          <a:noFill/>
        </a:ln>
        <a:effectLst>
          <a:softEdge rad="127000"/>
        </a:effectLst>
      </dgm:spPr>
      <dgm:t>
        <a:bodyPr/>
        <a:lstStyle/>
        <a:p>
          <a:r>
            <a:rPr lang="uk-UA" sz="1800" b="1" i="1" dirty="0" smtClean="0">
              <a:latin typeface="Times New Roman" pitchFamily="18" charset="0"/>
              <a:cs typeface="Times New Roman" pitchFamily="18" charset="0"/>
            </a:rPr>
            <a:t>Рогаль Антоніна Вікторівна</a:t>
          </a:r>
        </a:p>
        <a:p>
          <a:r>
            <a:rPr lang="uk-UA" sz="1800" dirty="0" smtClean="0">
              <a:latin typeface="Times New Roman" pitchFamily="18" charset="0"/>
              <a:cs typeface="Times New Roman" pitchFamily="18" charset="0"/>
            </a:rPr>
            <a:t>Психолог КУ «Центр професійного розвитку педагогічних працівників Вінницької міської ради»</a:t>
          </a:r>
          <a:endParaRPr lang="ru-RU" sz="1800" dirty="0">
            <a:latin typeface="Times New Roman" pitchFamily="18" charset="0"/>
            <a:cs typeface="Times New Roman" pitchFamily="18" charset="0"/>
          </a:endParaRPr>
        </a:p>
      </dgm:t>
    </dgm:pt>
    <dgm:pt modelId="{16DC3939-5F7C-473E-907D-7EC4A92CB4DF}" type="parTrans" cxnId="{EF11FD36-AE56-4B01-8C5D-EA86592541A7}">
      <dgm:prSet/>
      <dgm:spPr/>
      <dgm:t>
        <a:bodyPr/>
        <a:lstStyle/>
        <a:p>
          <a:endParaRPr lang="ru-RU"/>
        </a:p>
      </dgm:t>
    </dgm:pt>
    <dgm:pt modelId="{BE7A5994-27DA-4CCB-91A6-09FE8DCF24FA}" type="sibTrans" cxnId="{EF11FD36-AE56-4B01-8C5D-EA86592541A7}">
      <dgm:prSet/>
      <dgm:spPr/>
      <dgm:t>
        <a:bodyPr/>
        <a:lstStyle/>
        <a:p>
          <a:endParaRPr lang="ru-RU"/>
        </a:p>
      </dgm:t>
    </dgm:pt>
    <dgm:pt modelId="{DA4A9165-D9CB-46C3-A29E-D8C32CA3F7AA}" type="pres">
      <dgm:prSet presAssocID="{9A12D920-5E12-4D5C-B2AA-DE36D69FA2B0}" presName="diagram" presStyleCnt="0">
        <dgm:presLayoutVars>
          <dgm:dir/>
          <dgm:resizeHandles val="exact"/>
        </dgm:presLayoutVars>
      </dgm:prSet>
      <dgm:spPr/>
    </dgm:pt>
    <dgm:pt modelId="{02398F44-B263-47D9-87F1-04734E2F648E}" type="pres">
      <dgm:prSet presAssocID="{CB1A9580-9C1B-474F-A44F-0D2A265EBBCA}" presName="node" presStyleLbl="node1" presStyleIdx="0" presStyleCnt="1" custScaleX="130327" custScaleY="95590" custLinFactNeighborX="1458" custLinFactNeighborY="5299">
        <dgm:presLayoutVars>
          <dgm:bulletEnabled val="1"/>
        </dgm:presLayoutVars>
      </dgm:prSet>
      <dgm:spPr>
        <a:prstGeom prst="roundRect">
          <a:avLst/>
        </a:prstGeom>
      </dgm:spPr>
      <dgm:t>
        <a:bodyPr/>
        <a:lstStyle/>
        <a:p>
          <a:endParaRPr lang="ru-RU"/>
        </a:p>
      </dgm:t>
    </dgm:pt>
  </dgm:ptLst>
  <dgm:cxnLst>
    <dgm:cxn modelId="{10B8BB7C-9D53-4604-9CEB-2C8859A54FC0}" type="presOf" srcId="{9A12D920-5E12-4D5C-B2AA-DE36D69FA2B0}" destId="{DA4A9165-D9CB-46C3-A29E-D8C32CA3F7AA}" srcOrd="0" destOrd="0" presId="urn:microsoft.com/office/officeart/2005/8/layout/default"/>
    <dgm:cxn modelId="{EF11FD36-AE56-4B01-8C5D-EA86592541A7}" srcId="{9A12D920-5E12-4D5C-B2AA-DE36D69FA2B0}" destId="{CB1A9580-9C1B-474F-A44F-0D2A265EBBCA}" srcOrd="0" destOrd="0" parTransId="{16DC3939-5F7C-473E-907D-7EC4A92CB4DF}" sibTransId="{BE7A5994-27DA-4CCB-91A6-09FE8DCF24FA}"/>
    <dgm:cxn modelId="{56A7D920-B8D7-434E-B80B-1D3380346E79}" type="presOf" srcId="{CB1A9580-9C1B-474F-A44F-0D2A265EBBCA}" destId="{02398F44-B263-47D9-87F1-04734E2F648E}" srcOrd="0" destOrd="0" presId="urn:microsoft.com/office/officeart/2005/8/layout/default"/>
    <dgm:cxn modelId="{E42466BD-47A0-4D97-9866-7820D183E2BC}" type="presParOf" srcId="{DA4A9165-D9CB-46C3-A29E-D8C32CA3F7AA}" destId="{02398F44-B263-47D9-87F1-04734E2F648E}"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591302-4807-4EFD-BCF4-361DD66A228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ru-RU"/>
        </a:p>
      </dgm:t>
    </dgm:pt>
    <dgm:pt modelId="{2FB10E23-CE47-4506-B3EF-19BAC9D012B8}">
      <dgm:prSet phldrT="[Текст]" custT="1"/>
      <dgm:spPr/>
      <dgm:t>
        <a:bodyPr/>
        <a:lstStyle/>
        <a:p>
          <a:r>
            <a:rPr lang="uk-UA" sz="1400" dirty="0" smtClean="0">
              <a:latin typeface="Times New Roman" pitchFamily="18" charset="0"/>
              <a:cs typeface="Times New Roman" pitchFamily="18" charset="0"/>
            </a:rPr>
            <a:t> </a:t>
          </a:r>
          <a:r>
            <a:rPr lang="ru-RU" sz="2000" b="1" i="0" dirty="0" smtClean="0">
              <a:latin typeface="Times New Roman" pitchFamily="18" charset="0"/>
              <a:cs typeface="Times New Roman" pitchFamily="18" charset="0"/>
            </a:rPr>
            <a:t>фізичний</a:t>
          </a:r>
          <a:r>
            <a:rPr lang="ru-RU" sz="2000" b="0" i="0" dirty="0" smtClean="0">
              <a:latin typeface="Times New Roman" pitchFamily="18" charset="0"/>
              <a:cs typeface="Times New Roman" pitchFamily="18" charset="0"/>
            </a:rPr>
            <a:t> (штовхання, підніжки, зачіпання, </a:t>
          </a:r>
          <a:r>
            <a:rPr lang="ru-RU" sz="2000" b="0" i="0" dirty="0" err="1" smtClean="0">
              <a:latin typeface="Times New Roman" pitchFamily="18" charset="0"/>
              <a:cs typeface="Times New Roman" pitchFamily="18" charset="0"/>
            </a:rPr>
            <a:t>бійки</a:t>
          </a:r>
          <a:r>
            <a:rPr lang="ru-RU" sz="2000" b="0" i="0" dirty="0" smtClean="0">
              <a:latin typeface="Times New Roman" pitchFamily="18" charset="0"/>
              <a:cs typeface="Times New Roman" pitchFamily="18" charset="0"/>
            </a:rPr>
            <a:t>, стусани, ляпаси, нанесення тілесних пошкоджень)</a:t>
          </a:r>
          <a:endParaRPr lang="ru-RU" sz="2000" dirty="0">
            <a:latin typeface="Times New Roman" pitchFamily="18" charset="0"/>
            <a:cs typeface="Times New Roman" pitchFamily="18" charset="0"/>
          </a:endParaRPr>
        </a:p>
      </dgm:t>
    </dgm:pt>
    <dgm:pt modelId="{E88A8CFB-5B51-4E78-BA35-053D33B7A6AF}" type="parTrans" cxnId="{DE9DAB5A-2202-4B91-8169-C73F89FF08BD}">
      <dgm:prSet/>
      <dgm:spPr/>
      <dgm:t>
        <a:bodyPr/>
        <a:lstStyle/>
        <a:p>
          <a:endParaRPr lang="ru-RU"/>
        </a:p>
      </dgm:t>
    </dgm:pt>
    <dgm:pt modelId="{73B13E4C-9401-4D28-A389-9623ED931888}" type="sibTrans" cxnId="{DE9DAB5A-2202-4B91-8169-C73F89FF08BD}">
      <dgm:prSet/>
      <dgm:spPr/>
      <dgm:t>
        <a:bodyPr/>
        <a:lstStyle/>
        <a:p>
          <a:endParaRPr lang="ru-RU"/>
        </a:p>
      </dgm:t>
    </dgm:pt>
    <dgm:pt modelId="{1979CA12-1661-4261-AAAC-A164491C9503}">
      <dgm:prSet custT="1"/>
      <dgm:spPr/>
      <dgm:t>
        <a:bodyPr/>
        <a:lstStyle/>
        <a:p>
          <a:r>
            <a:rPr lang="ru-RU" sz="1800" b="1" i="0" dirty="0" smtClean="0">
              <a:latin typeface="Times New Roman" pitchFamily="18" charset="0"/>
              <a:cs typeface="Times New Roman" pitchFamily="18" charset="0"/>
            </a:rPr>
            <a:t>психологічний</a:t>
          </a:r>
          <a:r>
            <a:rPr lang="ru-RU" sz="1800" b="0" i="0" dirty="0" smtClean="0">
              <a:latin typeface="Times New Roman" pitchFamily="18" charset="0"/>
              <a:cs typeface="Times New Roman" pitchFamily="18" charset="0"/>
            </a:rPr>
            <a:t> (принизливі погляди, жести, образливі рухи тіла, міміка обличчя, поширення образливих чуток, ізоляція, ігнорування, погрози, жарти, маніпуляції, шантаж</a:t>
          </a:r>
          <a:r>
            <a:rPr lang="ru-RU" sz="1800" b="0" i="0" dirty="0" smtClean="0"/>
            <a:t>)</a:t>
          </a:r>
          <a:endParaRPr lang="ru-RU" sz="1800" b="0" i="0" dirty="0"/>
        </a:p>
      </dgm:t>
    </dgm:pt>
    <dgm:pt modelId="{4C22C457-A079-4926-9CBA-32846D86A6FE}" type="parTrans" cxnId="{6D5010B1-C668-4AFC-877C-B3BBC4D60622}">
      <dgm:prSet/>
      <dgm:spPr/>
      <dgm:t>
        <a:bodyPr/>
        <a:lstStyle/>
        <a:p>
          <a:endParaRPr lang="ru-RU"/>
        </a:p>
      </dgm:t>
    </dgm:pt>
    <dgm:pt modelId="{52455A42-33D1-4383-ADF0-0E6972258E78}" type="sibTrans" cxnId="{6D5010B1-C668-4AFC-877C-B3BBC4D60622}">
      <dgm:prSet/>
      <dgm:spPr/>
      <dgm:t>
        <a:bodyPr/>
        <a:lstStyle/>
        <a:p>
          <a:endParaRPr lang="ru-RU"/>
        </a:p>
      </dgm:t>
    </dgm:pt>
    <dgm:pt modelId="{CBA500CA-92A9-4B84-9E73-B063C162A310}">
      <dgm:prSet custT="1"/>
      <dgm:spPr/>
      <dgm:t>
        <a:bodyPr/>
        <a:lstStyle/>
        <a:p>
          <a:r>
            <a:rPr lang="ru-RU" sz="2000" b="1" i="0" dirty="0" smtClean="0">
              <a:latin typeface="Times New Roman" pitchFamily="18" charset="0"/>
              <a:cs typeface="Times New Roman" pitchFamily="18" charset="0"/>
            </a:rPr>
            <a:t>економічний</a:t>
          </a:r>
          <a:r>
            <a:rPr lang="ru-RU" sz="2000" b="0" i="0" dirty="0" smtClean="0">
              <a:latin typeface="Times New Roman" pitchFamily="18" charset="0"/>
              <a:cs typeface="Times New Roman" pitchFamily="18" charset="0"/>
            </a:rPr>
            <a:t> (крадіжки, пошкодження чи знищення одягу та інших особистих речей, вимагання грошей)</a:t>
          </a:r>
          <a:endParaRPr lang="ru-RU" sz="2000" dirty="0">
            <a:latin typeface="Times New Roman" pitchFamily="18" charset="0"/>
            <a:cs typeface="Times New Roman" pitchFamily="18" charset="0"/>
          </a:endParaRPr>
        </a:p>
      </dgm:t>
    </dgm:pt>
    <dgm:pt modelId="{0BE048CF-76D0-42BA-80FA-FEF45A059FCD}" type="parTrans" cxnId="{72E8ECA7-C9AF-4321-85D7-1362FAAB6022}">
      <dgm:prSet/>
      <dgm:spPr/>
      <dgm:t>
        <a:bodyPr/>
        <a:lstStyle/>
        <a:p>
          <a:endParaRPr lang="ru-RU"/>
        </a:p>
      </dgm:t>
    </dgm:pt>
    <dgm:pt modelId="{87E6362F-68F2-4213-9DDE-571BCCD07AC5}" type="sibTrans" cxnId="{72E8ECA7-C9AF-4321-85D7-1362FAAB6022}">
      <dgm:prSet/>
      <dgm:spPr/>
      <dgm:t>
        <a:bodyPr/>
        <a:lstStyle/>
        <a:p>
          <a:endParaRPr lang="ru-RU"/>
        </a:p>
      </dgm:t>
    </dgm:pt>
    <dgm:pt modelId="{3D554B9B-28E9-4E7F-B1CE-A9CD2734EA4A}">
      <dgm:prSet custT="1"/>
      <dgm:spPr/>
      <dgm:t>
        <a:bodyPr/>
        <a:lstStyle/>
        <a:p>
          <a:r>
            <a:rPr lang="ru-RU" sz="1600" b="1" i="0" dirty="0" smtClean="0">
              <a:latin typeface="Times New Roman" pitchFamily="18" charset="0"/>
              <a:cs typeface="Times New Roman" pitchFamily="18" charset="0"/>
            </a:rPr>
            <a:t>сексуальний </a:t>
          </a:r>
          <a:r>
            <a:rPr lang="ru-RU" sz="1600" b="0" i="0" dirty="0" smtClean="0">
              <a:latin typeface="Times New Roman" pitchFamily="18" charset="0"/>
              <a:cs typeface="Times New Roman" pitchFamily="18" charset="0"/>
            </a:rPr>
            <a:t>(принизливі погляди, жести, образливі рухи тіла, прізвиська та образи сексуального характеру, зйомки у переодягальнях, поширення образливих чуток, сексуальні погрози, жарти)</a:t>
          </a:r>
          <a:endParaRPr lang="ru-RU" sz="1600" b="0" i="0" dirty="0">
            <a:latin typeface="Times New Roman" pitchFamily="18" charset="0"/>
            <a:cs typeface="Times New Roman" pitchFamily="18" charset="0"/>
          </a:endParaRPr>
        </a:p>
      </dgm:t>
    </dgm:pt>
    <dgm:pt modelId="{1C6BA115-129A-477B-9AB1-47A3BDBF498C}" type="parTrans" cxnId="{B7D2A624-E38F-4C3B-9E1F-DAB673DEE5FE}">
      <dgm:prSet/>
      <dgm:spPr/>
      <dgm:t>
        <a:bodyPr/>
        <a:lstStyle/>
        <a:p>
          <a:endParaRPr lang="ru-RU"/>
        </a:p>
      </dgm:t>
    </dgm:pt>
    <dgm:pt modelId="{B340B0FF-F0F4-480A-952E-AF47F7418464}" type="sibTrans" cxnId="{B7D2A624-E38F-4C3B-9E1F-DAB673DEE5FE}">
      <dgm:prSet/>
      <dgm:spPr/>
      <dgm:t>
        <a:bodyPr/>
        <a:lstStyle/>
        <a:p>
          <a:endParaRPr lang="ru-RU"/>
        </a:p>
      </dgm:t>
    </dgm:pt>
    <dgm:pt modelId="{9283AF9C-6250-4C12-96F0-3239F3599F63}">
      <dgm:prSet custT="1"/>
      <dgm:spPr/>
      <dgm:t>
        <a:bodyPr/>
        <a:lstStyle/>
        <a:p>
          <a:r>
            <a:rPr lang="ru-RU" sz="1800" b="1" i="0" dirty="0" smtClean="0">
              <a:latin typeface="Times New Roman" pitchFamily="18" charset="0"/>
              <a:cs typeface="Times New Roman" pitchFamily="18" charset="0"/>
            </a:rPr>
            <a:t>кібербулінг</a:t>
          </a:r>
          <a:r>
            <a:rPr lang="ru-RU" sz="1800" b="0" i="0" dirty="0" smtClean="0">
              <a:latin typeface="Times New Roman" pitchFamily="18" charset="0"/>
              <a:cs typeface="Times New Roman" pitchFamily="18" charset="0"/>
            </a:rPr>
            <a:t> (приниження за допомогою мобільних телефонів, Інтернету, інших електронних пристроїв)</a:t>
          </a:r>
          <a:endParaRPr lang="ru-RU" sz="1800" b="0" i="0" dirty="0">
            <a:latin typeface="Times New Roman" pitchFamily="18" charset="0"/>
            <a:cs typeface="Times New Roman" pitchFamily="18" charset="0"/>
          </a:endParaRPr>
        </a:p>
      </dgm:t>
    </dgm:pt>
    <dgm:pt modelId="{8912E2FB-314B-4660-8B31-6FC339959F1F}" type="parTrans" cxnId="{B3ED05BC-FCC9-431B-ADD0-500E5CC15A86}">
      <dgm:prSet/>
      <dgm:spPr/>
      <dgm:t>
        <a:bodyPr/>
        <a:lstStyle/>
        <a:p>
          <a:endParaRPr lang="ru-RU"/>
        </a:p>
      </dgm:t>
    </dgm:pt>
    <dgm:pt modelId="{68E19885-0231-4C99-BCAD-7B6F1F7A82F5}" type="sibTrans" cxnId="{B3ED05BC-FCC9-431B-ADD0-500E5CC15A86}">
      <dgm:prSet/>
      <dgm:spPr/>
      <dgm:t>
        <a:bodyPr/>
        <a:lstStyle/>
        <a:p>
          <a:endParaRPr lang="ru-RU"/>
        </a:p>
      </dgm:t>
    </dgm:pt>
    <dgm:pt modelId="{950C5748-3E77-4232-8918-36120C417E06}" type="pres">
      <dgm:prSet presAssocID="{A6591302-4807-4EFD-BCF4-361DD66A2287}" presName="diagram" presStyleCnt="0">
        <dgm:presLayoutVars>
          <dgm:dir/>
          <dgm:resizeHandles val="exact"/>
        </dgm:presLayoutVars>
      </dgm:prSet>
      <dgm:spPr/>
    </dgm:pt>
    <dgm:pt modelId="{0431DD54-A81F-4008-871A-CE1705630A7B}" type="pres">
      <dgm:prSet presAssocID="{2FB10E23-CE47-4506-B3EF-19BAC9D012B8}" presName="node" presStyleLbl="node1" presStyleIdx="0" presStyleCnt="5" custScaleX="126364" custScaleY="107713" custLinFactNeighborX="-5600" custLinFactNeighborY="-491">
        <dgm:presLayoutVars>
          <dgm:bulletEnabled val="1"/>
        </dgm:presLayoutVars>
      </dgm:prSet>
      <dgm:spPr/>
      <dgm:t>
        <a:bodyPr/>
        <a:lstStyle/>
        <a:p>
          <a:endParaRPr lang="ru-RU"/>
        </a:p>
      </dgm:t>
    </dgm:pt>
    <dgm:pt modelId="{26E3D295-9960-42DB-831E-838845BA5B31}" type="pres">
      <dgm:prSet presAssocID="{73B13E4C-9401-4D28-A389-9623ED931888}" presName="sibTrans" presStyleCnt="0"/>
      <dgm:spPr/>
    </dgm:pt>
    <dgm:pt modelId="{0C3DF484-4748-4F1C-B3E1-D9B321FC501E}" type="pres">
      <dgm:prSet presAssocID="{CBA500CA-92A9-4B84-9E73-B063C162A310}" presName="node" presStyleLbl="node1" presStyleIdx="1" presStyleCnt="5" custScaleX="120766" custScaleY="110291">
        <dgm:presLayoutVars>
          <dgm:bulletEnabled val="1"/>
        </dgm:presLayoutVars>
      </dgm:prSet>
      <dgm:spPr/>
    </dgm:pt>
    <dgm:pt modelId="{ED610C07-766F-4D9D-B8CE-7E039426293F}" type="pres">
      <dgm:prSet presAssocID="{87E6362F-68F2-4213-9DDE-571BCCD07AC5}" presName="sibTrans" presStyleCnt="0"/>
      <dgm:spPr/>
    </dgm:pt>
    <dgm:pt modelId="{7AC06F4E-D907-417D-A39A-886C98995B7C}" type="pres">
      <dgm:prSet presAssocID="{1979CA12-1661-4261-AAAC-A164491C9503}" presName="node" presStyleLbl="node1" presStyleIdx="2" presStyleCnt="5" custScaleY="145694">
        <dgm:presLayoutVars>
          <dgm:bulletEnabled val="1"/>
        </dgm:presLayoutVars>
      </dgm:prSet>
      <dgm:spPr/>
      <dgm:t>
        <a:bodyPr/>
        <a:lstStyle/>
        <a:p>
          <a:endParaRPr lang="ru-RU"/>
        </a:p>
      </dgm:t>
    </dgm:pt>
    <dgm:pt modelId="{083A3271-7A2A-4B34-B156-3A99F7B6F572}" type="pres">
      <dgm:prSet presAssocID="{52455A42-33D1-4383-ADF0-0E6972258E78}" presName="sibTrans" presStyleCnt="0"/>
      <dgm:spPr/>
    </dgm:pt>
    <dgm:pt modelId="{0A1FEF34-6D59-4FC3-B0FA-BF3C2003AF44}" type="pres">
      <dgm:prSet presAssocID="{9283AF9C-6250-4C12-96F0-3239F3599F63}" presName="node" presStyleLbl="node1" presStyleIdx="3" presStyleCnt="5" custScaleY="122147">
        <dgm:presLayoutVars>
          <dgm:bulletEnabled val="1"/>
        </dgm:presLayoutVars>
      </dgm:prSet>
      <dgm:spPr/>
      <dgm:t>
        <a:bodyPr/>
        <a:lstStyle/>
        <a:p>
          <a:endParaRPr lang="ru-RU"/>
        </a:p>
      </dgm:t>
    </dgm:pt>
    <dgm:pt modelId="{BC69533A-1DA9-4AC6-93FB-4CF802744166}" type="pres">
      <dgm:prSet presAssocID="{68E19885-0231-4C99-BCAD-7B6F1F7A82F5}" presName="sibTrans" presStyleCnt="0"/>
      <dgm:spPr/>
    </dgm:pt>
    <dgm:pt modelId="{A02DE3A9-3633-4790-95AF-F2F573B64296}" type="pres">
      <dgm:prSet presAssocID="{3D554B9B-28E9-4E7F-B1CE-A9CD2734EA4A}" presName="node" presStyleLbl="node1" presStyleIdx="4" presStyleCnt="5" custScaleY="148049">
        <dgm:presLayoutVars>
          <dgm:bulletEnabled val="1"/>
        </dgm:presLayoutVars>
      </dgm:prSet>
      <dgm:spPr/>
      <dgm:t>
        <a:bodyPr/>
        <a:lstStyle/>
        <a:p>
          <a:endParaRPr lang="ru-RU"/>
        </a:p>
      </dgm:t>
    </dgm:pt>
  </dgm:ptLst>
  <dgm:cxnLst>
    <dgm:cxn modelId="{B7D2A624-E38F-4C3B-9E1F-DAB673DEE5FE}" srcId="{A6591302-4807-4EFD-BCF4-361DD66A2287}" destId="{3D554B9B-28E9-4E7F-B1CE-A9CD2734EA4A}" srcOrd="4" destOrd="0" parTransId="{1C6BA115-129A-477B-9AB1-47A3BDBF498C}" sibTransId="{B340B0FF-F0F4-480A-952E-AF47F7418464}"/>
    <dgm:cxn modelId="{08A9A47C-E88B-468F-BB1E-FADE281B991F}" type="presOf" srcId="{3D554B9B-28E9-4E7F-B1CE-A9CD2734EA4A}" destId="{A02DE3A9-3633-4790-95AF-F2F573B64296}" srcOrd="0" destOrd="0" presId="urn:microsoft.com/office/officeart/2005/8/layout/default"/>
    <dgm:cxn modelId="{F58366F2-C692-43B6-94E8-A44A863817ED}" type="presOf" srcId="{2FB10E23-CE47-4506-B3EF-19BAC9D012B8}" destId="{0431DD54-A81F-4008-871A-CE1705630A7B}" srcOrd="0" destOrd="0" presId="urn:microsoft.com/office/officeart/2005/8/layout/default"/>
    <dgm:cxn modelId="{6D5010B1-C668-4AFC-877C-B3BBC4D60622}" srcId="{A6591302-4807-4EFD-BCF4-361DD66A2287}" destId="{1979CA12-1661-4261-AAAC-A164491C9503}" srcOrd="2" destOrd="0" parTransId="{4C22C457-A079-4926-9CBA-32846D86A6FE}" sibTransId="{52455A42-33D1-4383-ADF0-0E6972258E78}"/>
    <dgm:cxn modelId="{72E8ECA7-C9AF-4321-85D7-1362FAAB6022}" srcId="{A6591302-4807-4EFD-BCF4-361DD66A2287}" destId="{CBA500CA-92A9-4B84-9E73-B063C162A310}" srcOrd="1" destOrd="0" parTransId="{0BE048CF-76D0-42BA-80FA-FEF45A059FCD}" sibTransId="{87E6362F-68F2-4213-9DDE-571BCCD07AC5}"/>
    <dgm:cxn modelId="{C76E410E-0150-4CB2-9FC0-376BE73179E4}" type="presOf" srcId="{1979CA12-1661-4261-AAAC-A164491C9503}" destId="{7AC06F4E-D907-417D-A39A-886C98995B7C}" srcOrd="0" destOrd="0" presId="urn:microsoft.com/office/officeart/2005/8/layout/default"/>
    <dgm:cxn modelId="{DD8C0399-AD51-4A9B-933F-0E9E8A0144B5}" type="presOf" srcId="{A6591302-4807-4EFD-BCF4-361DD66A2287}" destId="{950C5748-3E77-4232-8918-36120C417E06}" srcOrd="0" destOrd="0" presId="urn:microsoft.com/office/officeart/2005/8/layout/default"/>
    <dgm:cxn modelId="{B3ED05BC-FCC9-431B-ADD0-500E5CC15A86}" srcId="{A6591302-4807-4EFD-BCF4-361DD66A2287}" destId="{9283AF9C-6250-4C12-96F0-3239F3599F63}" srcOrd="3" destOrd="0" parTransId="{8912E2FB-314B-4660-8B31-6FC339959F1F}" sibTransId="{68E19885-0231-4C99-BCAD-7B6F1F7A82F5}"/>
    <dgm:cxn modelId="{DE9DAB5A-2202-4B91-8169-C73F89FF08BD}" srcId="{A6591302-4807-4EFD-BCF4-361DD66A2287}" destId="{2FB10E23-CE47-4506-B3EF-19BAC9D012B8}" srcOrd="0" destOrd="0" parTransId="{E88A8CFB-5B51-4E78-BA35-053D33B7A6AF}" sibTransId="{73B13E4C-9401-4D28-A389-9623ED931888}"/>
    <dgm:cxn modelId="{E40722C5-BEAC-4B83-8E4E-6D6F98EC9EA0}" type="presOf" srcId="{CBA500CA-92A9-4B84-9E73-B063C162A310}" destId="{0C3DF484-4748-4F1C-B3E1-D9B321FC501E}" srcOrd="0" destOrd="0" presId="urn:microsoft.com/office/officeart/2005/8/layout/default"/>
    <dgm:cxn modelId="{F3321CED-AAA0-485C-9463-388D0B468236}" type="presOf" srcId="{9283AF9C-6250-4C12-96F0-3239F3599F63}" destId="{0A1FEF34-6D59-4FC3-B0FA-BF3C2003AF44}" srcOrd="0" destOrd="0" presId="urn:microsoft.com/office/officeart/2005/8/layout/default"/>
    <dgm:cxn modelId="{83468203-F891-4D89-B16B-80513F9458EB}" type="presParOf" srcId="{950C5748-3E77-4232-8918-36120C417E06}" destId="{0431DD54-A81F-4008-871A-CE1705630A7B}" srcOrd="0" destOrd="0" presId="urn:microsoft.com/office/officeart/2005/8/layout/default"/>
    <dgm:cxn modelId="{5E82C250-CED1-4F88-85F1-5AB391286B7B}" type="presParOf" srcId="{950C5748-3E77-4232-8918-36120C417E06}" destId="{26E3D295-9960-42DB-831E-838845BA5B31}" srcOrd="1" destOrd="0" presId="urn:microsoft.com/office/officeart/2005/8/layout/default"/>
    <dgm:cxn modelId="{BC2167F4-AC64-42E0-B597-54636E13C814}" type="presParOf" srcId="{950C5748-3E77-4232-8918-36120C417E06}" destId="{0C3DF484-4748-4F1C-B3E1-D9B321FC501E}" srcOrd="2" destOrd="0" presId="urn:microsoft.com/office/officeart/2005/8/layout/default"/>
    <dgm:cxn modelId="{4F012978-7859-4D60-88B0-0C07D14B3C85}" type="presParOf" srcId="{950C5748-3E77-4232-8918-36120C417E06}" destId="{ED610C07-766F-4D9D-B8CE-7E039426293F}" srcOrd="3" destOrd="0" presId="urn:microsoft.com/office/officeart/2005/8/layout/default"/>
    <dgm:cxn modelId="{A2E256A7-CE9A-4C3C-8F06-95D0E5ADB354}" type="presParOf" srcId="{950C5748-3E77-4232-8918-36120C417E06}" destId="{7AC06F4E-D907-417D-A39A-886C98995B7C}" srcOrd="4" destOrd="0" presId="urn:microsoft.com/office/officeart/2005/8/layout/default"/>
    <dgm:cxn modelId="{0BCD7DE0-7421-40A6-9A40-D464B829D0A4}" type="presParOf" srcId="{950C5748-3E77-4232-8918-36120C417E06}" destId="{083A3271-7A2A-4B34-B156-3A99F7B6F572}" srcOrd="5" destOrd="0" presId="urn:microsoft.com/office/officeart/2005/8/layout/default"/>
    <dgm:cxn modelId="{BEC14E13-BF9D-4243-99F0-9ACC2AE45409}" type="presParOf" srcId="{950C5748-3E77-4232-8918-36120C417E06}" destId="{0A1FEF34-6D59-4FC3-B0FA-BF3C2003AF44}" srcOrd="6" destOrd="0" presId="urn:microsoft.com/office/officeart/2005/8/layout/default"/>
    <dgm:cxn modelId="{476FF4DE-63AA-4F96-8E2D-55398006BFB1}" type="presParOf" srcId="{950C5748-3E77-4232-8918-36120C417E06}" destId="{BC69533A-1DA9-4AC6-93FB-4CF802744166}" srcOrd="7" destOrd="0" presId="urn:microsoft.com/office/officeart/2005/8/layout/default"/>
    <dgm:cxn modelId="{C182203A-39B4-4E25-A0A1-4B8A72E2B0B4}" type="presParOf" srcId="{950C5748-3E77-4232-8918-36120C417E06}" destId="{A02DE3A9-3633-4790-95AF-F2F573B64296}"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E16058-BC69-4EE3-9A2E-92EC95B38EED}"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ru-RU"/>
        </a:p>
      </dgm:t>
    </dgm:pt>
    <dgm:pt modelId="{63CDD382-B59C-4859-8F5A-E73C7937280D}">
      <dgm:prSet phldrT="[Текст]" custT="1"/>
      <dgm:spPr/>
      <dgm:t>
        <a:bodyPr/>
        <a:lstStyle/>
        <a:p>
          <a:r>
            <a:rPr lang="uk-UA" sz="1400" dirty="0" smtClean="0"/>
            <a:t>Одноразовий, неповторюваний акт</a:t>
          </a:r>
          <a:endParaRPr lang="ru-RU" sz="1400" dirty="0"/>
        </a:p>
      </dgm:t>
    </dgm:pt>
    <dgm:pt modelId="{3BF6705C-D6E2-4CC6-A6E1-75E8A619451E}" type="parTrans" cxnId="{0169842D-CAC8-44DE-9BF2-F03D5324E87E}">
      <dgm:prSet/>
      <dgm:spPr/>
      <dgm:t>
        <a:bodyPr/>
        <a:lstStyle/>
        <a:p>
          <a:endParaRPr lang="ru-RU"/>
        </a:p>
      </dgm:t>
    </dgm:pt>
    <dgm:pt modelId="{BC92FBDB-F8B6-4845-88E6-BE22F8A90AEC}" type="sibTrans" cxnId="{0169842D-CAC8-44DE-9BF2-F03D5324E87E}">
      <dgm:prSet/>
      <dgm:spPr/>
      <dgm:t>
        <a:bodyPr/>
        <a:lstStyle/>
        <a:p>
          <a:endParaRPr lang="ru-RU"/>
        </a:p>
      </dgm:t>
    </dgm:pt>
    <dgm:pt modelId="{07040621-7BB7-48A6-8030-BABFDE94B6E0}">
      <dgm:prSet phldrT="[Текст]" custT="1"/>
      <dgm:spPr/>
      <dgm:t>
        <a:bodyPr/>
        <a:lstStyle/>
        <a:p>
          <a:r>
            <a:rPr lang="uk-UA" sz="1400" dirty="0" smtClean="0"/>
            <a:t>Незгода, розбіжність думок</a:t>
          </a:r>
          <a:endParaRPr lang="ru-RU" sz="1400" dirty="0"/>
        </a:p>
      </dgm:t>
    </dgm:pt>
    <dgm:pt modelId="{52098A14-1399-4FC9-B652-E4CDD887356D}" type="parTrans" cxnId="{98318386-83FF-499F-9FC9-906032D60BC7}">
      <dgm:prSet/>
      <dgm:spPr/>
      <dgm:t>
        <a:bodyPr/>
        <a:lstStyle/>
        <a:p>
          <a:endParaRPr lang="ru-RU"/>
        </a:p>
      </dgm:t>
    </dgm:pt>
    <dgm:pt modelId="{AD1AFA45-53C6-4DEE-B4BA-1834BAAD1487}" type="sibTrans" cxnId="{98318386-83FF-499F-9FC9-906032D60BC7}">
      <dgm:prSet/>
      <dgm:spPr/>
      <dgm:t>
        <a:bodyPr/>
        <a:lstStyle/>
        <a:p>
          <a:endParaRPr lang="ru-RU"/>
        </a:p>
      </dgm:t>
    </dgm:pt>
    <dgm:pt modelId="{948230A9-95A4-4E09-8931-C8CF392906E5}">
      <dgm:prSet phldrT="[Текст]" custT="1"/>
      <dgm:spPr/>
      <dgm:t>
        <a:bodyPr/>
        <a:lstStyle/>
        <a:p>
          <a:r>
            <a:rPr lang="uk-UA" sz="1400" dirty="0" smtClean="0"/>
            <a:t>Рівність сил</a:t>
          </a:r>
        </a:p>
        <a:p>
          <a:r>
            <a:rPr lang="uk-UA" sz="1400" dirty="0" smtClean="0"/>
            <a:t>Здатність кожної зі сторін впливати на процес конфлікту</a:t>
          </a:r>
          <a:endParaRPr lang="ru-RU" sz="1400" dirty="0"/>
        </a:p>
      </dgm:t>
    </dgm:pt>
    <dgm:pt modelId="{AED65A32-5FBB-466A-9E83-817246BEEE96}" type="parTrans" cxnId="{5D1959AC-BB5F-472E-A0EB-549E40E9C083}">
      <dgm:prSet/>
      <dgm:spPr/>
      <dgm:t>
        <a:bodyPr/>
        <a:lstStyle/>
        <a:p>
          <a:endParaRPr lang="ru-RU"/>
        </a:p>
      </dgm:t>
    </dgm:pt>
    <dgm:pt modelId="{E328DFB9-1574-474C-9F55-B475BA76E493}" type="sibTrans" cxnId="{5D1959AC-BB5F-472E-A0EB-549E40E9C083}">
      <dgm:prSet/>
      <dgm:spPr/>
      <dgm:t>
        <a:bodyPr/>
        <a:lstStyle/>
        <a:p>
          <a:endParaRPr lang="ru-RU"/>
        </a:p>
      </dgm:t>
    </dgm:pt>
    <dgm:pt modelId="{4C7E8F33-3AAB-4C88-AF17-B7BC5934F668}" type="pres">
      <dgm:prSet presAssocID="{50E16058-BC69-4EE3-9A2E-92EC95B38EED}" presName="diagram" presStyleCnt="0">
        <dgm:presLayoutVars>
          <dgm:dir/>
          <dgm:resizeHandles val="exact"/>
        </dgm:presLayoutVars>
      </dgm:prSet>
      <dgm:spPr/>
      <dgm:t>
        <a:bodyPr/>
        <a:lstStyle/>
        <a:p>
          <a:endParaRPr lang="ru-RU"/>
        </a:p>
      </dgm:t>
    </dgm:pt>
    <dgm:pt modelId="{CEFD28AD-C9FA-43B8-9DAD-6A13B0A7E843}" type="pres">
      <dgm:prSet presAssocID="{63CDD382-B59C-4859-8F5A-E73C7937280D}" presName="node" presStyleLbl="node1" presStyleIdx="0" presStyleCnt="3">
        <dgm:presLayoutVars>
          <dgm:bulletEnabled val="1"/>
        </dgm:presLayoutVars>
      </dgm:prSet>
      <dgm:spPr/>
      <dgm:t>
        <a:bodyPr/>
        <a:lstStyle/>
        <a:p>
          <a:endParaRPr lang="ru-RU"/>
        </a:p>
      </dgm:t>
    </dgm:pt>
    <dgm:pt modelId="{3ADBDE88-B729-4B9D-A725-96BE235DD937}" type="pres">
      <dgm:prSet presAssocID="{BC92FBDB-F8B6-4845-88E6-BE22F8A90AEC}" presName="sibTrans" presStyleCnt="0"/>
      <dgm:spPr/>
    </dgm:pt>
    <dgm:pt modelId="{A2A8F5E5-C98B-4ADF-A975-AF9316E3F420}" type="pres">
      <dgm:prSet presAssocID="{07040621-7BB7-48A6-8030-BABFDE94B6E0}" presName="node" presStyleLbl="node1" presStyleIdx="1" presStyleCnt="3">
        <dgm:presLayoutVars>
          <dgm:bulletEnabled val="1"/>
        </dgm:presLayoutVars>
      </dgm:prSet>
      <dgm:spPr/>
      <dgm:t>
        <a:bodyPr/>
        <a:lstStyle/>
        <a:p>
          <a:endParaRPr lang="ru-RU"/>
        </a:p>
      </dgm:t>
    </dgm:pt>
    <dgm:pt modelId="{4D346998-AA72-4E92-A180-7A382D71833C}" type="pres">
      <dgm:prSet presAssocID="{AD1AFA45-53C6-4DEE-B4BA-1834BAAD1487}" presName="sibTrans" presStyleCnt="0"/>
      <dgm:spPr/>
    </dgm:pt>
    <dgm:pt modelId="{222A74E1-0297-448D-8E9A-0D6E26AB8D8D}" type="pres">
      <dgm:prSet presAssocID="{948230A9-95A4-4E09-8931-C8CF392906E5}" presName="node" presStyleLbl="node1" presStyleIdx="2" presStyleCnt="3" custLinFactNeighborX="-2434" custLinFactNeighborY="-1622">
        <dgm:presLayoutVars>
          <dgm:bulletEnabled val="1"/>
        </dgm:presLayoutVars>
      </dgm:prSet>
      <dgm:spPr/>
      <dgm:t>
        <a:bodyPr/>
        <a:lstStyle/>
        <a:p>
          <a:endParaRPr lang="ru-RU"/>
        </a:p>
      </dgm:t>
    </dgm:pt>
  </dgm:ptLst>
  <dgm:cxnLst>
    <dgm:cxn modelId="{0169842D-CAC8-44DE-9BF2-F03D5324E87E}" srcId="{50E16058-BC69-4EE3-9A2E-92EC95B38EED}" destId="{63CDD382-B59C-4859-8F5A-E73C7937280D}" srcOrd="0" destOrd="0" parTransId="{3BF6705C-D6E2-4CC6-A6E1-75E8A619451E}" sibTransId="{BC92FBDB-F8B6-4845-88E6-BE22F8A90AEC}"/>
    <dgm:cxn modelId="{98318386-83FF-499F-9FC9-906032D60BC7}" srcId="{50E16058-BC69-4EE3-9A2E-92EC95B38EED}" destId="{07040621-7BB7-48A6-8030-BABFDE94B6E0}" srcOrd="1" destOrd="0" parTransId="{52098A14-1399-4FC9-B652-E4CDD887356D}" sibTransId="{AD1AFA45-53C6-4DEE-B4BA-1834BAAD1487}"/>
    <dgm:cxn modelId="{5D1959AC-BB5F-472E-A0EB-549E40E9C083}" srcId="{50E16058-BC69-4EE3-9A2E-92EC95B38EED}" destId="{948230A9-95A4-4E09-8931-C8CF392906E5}" srcOrd="2" destOrd="0" parTransId="{AED65A32-5FBB-466A-9E83-817246BEEE96}" sibTransId="{E328DFB9-1574-474C-9F55-B475BA76E493}"/>
    <dgm:cxn modelId="{BAE114BD-A972-4A9E-BBAC-014774F3F6B0}" type="presOf" srcId="{50E16058-BC69-4EE3-9A2E-92EC95B38EED}" destId="{4C7E8F33-3AAB-4C88-AF17-B7BC5934F668}" srcOrd="0" destOrd="0" presId="urn:microsoft.com/office/officeart/2005/8/layout/default"/>
    <dgm:cxn modelId="{AECAB04A-29AD-4955-9083-7A817E061B0C}" type="presOf" srcId="{07040621-7BB7-48A6-8030-BABFDE94B6E0}" destId="{A2A8F5E5-C98B-4ADF-A975-AF9316E3F420}" srcOrd="0" destOrd="0" presId="urn:microsoft.com/office/officeart/2005/8/layout/default"/>
    <dgm:cxn modelId="{1DD08FAF-B8E5-4394-B628-06489676A503}" type="presOf" srcId="{63CDD382-B59C-4859-8F5A-E73C7937280D}" destId="{CEFD28AD-C9FA-43B8-9DAD-6A13B0A7E843}" srcOrd="0" destOrd="0" presId="urn:microsoft.com/office/officeart/2005/8/layout/default"/>
    <dgm:cxn modelId="{722EA334-D19B-4E69-AECF-09D8DD0D98A5}" type="presOf" srcId="{948230A9-95A4-4E09-8931-C8CF392906E5}" destId="{222A74E1-0297-448D-8E9A-0D6E26AB8D8D}" srcOrd="0" destOrd="0" presId="urn:microsoft.com/office/officeart/2005/8/layout/default"/>
    <dgm:cxn modelId="{F730F494-AE6F-4F37-BE10-1097D69C70A1}" type="presParOf" srcId="{4C7E8F33-3AAB-4C88-AF17-B7BC5934F668}" destId="{CEFD28AD-C9FA-43B8-9DAD-6A13B0A7E843}" srcOrd="0" destOrd="0" presId="urn:microsoft.com/office/officeart/2005/8/layout/default"/>
    <dgm:cxn modelId="{B8732699-7495-4B84-82F4-2D0098E79FD7}" type="presParOf" srcId="{4C7E8F33-3AAB-4C88-AF17-B7BC5934F668}" destId="{3ADBDE88-B729-4B9D-A725-96BE235DD937}" srcOrd="1" destOrd="0" presId="urn:microsoft.com/office/officeart/2005/8/layout/default"/>
    <dgm:cxn modelId="{604AF7A7-9AFF-4CD1-8927-06B489B00E49}" type="presParOf" srcId="{4C7E8F33-3AAB-4C88-AF17-B7BC5934F668}" destId="{A2A8F5E5-C98B-4ADF-A975-AF9316E3F420}" srcOrd="2" destOrd="0" presId="urn:microsoft.com/office/officeart/2005/8/layout/default"/>
    <dgm:cxn modelId="{3B6E14A3-DA87-4FE6-9490-3E8BC6D2EC36}" type="presParOf" srcId="{4C7E8F33-3AAB-4C88-AF17-B7BC5934F668}" destId="{4D346998-AA72-4E92-A180-7A382D71833C}" srcOrd="3" destOrd="0" presId="urn:microsoft.com/office/officeart/2005/8/layout/default"/>
    <dgm:cxn modelId="{3949B036-62BE-4A34-A572-D71B8CDB7AA5}" type="presParOf" srcId="{4C7E8F33-3AAB-4C88-AF17-B7BC5934F668}" destId="{222A74E1-0297-448D-8E9A-0D6E26AB8D8D}"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1B322B-D6A9-42D1-A69B-15D89752BA9A}"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ru-RU"/>
        </a:p>
      </dgm:t>
    </dgm:pt>
    <dgm:pt modelId="{2E4BF21D-A7F4-45B8-9E47-AE3399D67DFE}">
      <dgm:prSet phldrT="[Текст]" custT="1"/>
      <dgm:spPr/>
      <dgm:t>
        <a:bodyPr/>
        <a:lstStyle/>
        <a:p>
          <a:r>
            <a:rPr lang="uk-UA" sz="1400" dirty="0" smtClean="0"/>
            <a:t>Тривалі, повторювані дії</a:t>
          </a:r>
          <a:endParaRPr lang="ru-RU" sz="1400" dirty="0"/>
        </a:p>
      </dgm:t>
    </dgm:pt>
    <dgm:pt modelId="{DA8C4B09-7290-4CE3-A874-0A3297C85AC1}" type="parTrans" cxnId="{0B944197-05C9-432E-9D5B-CAAEE0BDED34}">
      <dgm:prSet/>
      <dgm:spPr/>
      <dgm:t>
        <a:bodyPr/>
        <a:lstStyle/>
        <a:p>
          <a:endParaRPr lang="ru-RU"/>
        </a:p>
      </dgm:t>
    </dgm:pt>
    <dgm:pt modelId="{0CFCADF5-E530-44E5-81CE-8816F413D3BD}" type="sibTrans" cxnId="{0B944197-05C9-432E-9D5B-CAAEE0BDED34}">
      <dgm:prSet/>
      <dgm:spPr/>
      <dgm:t>
        <a:bodyPr/>
        <a:lstStyle/>
        <a:p>
          <a:endParaRPr lang="ru-RU"/>
        </a:p>
      </dgm:t>
    </dgm:pt>
    <dgm:pt modelId="{97AB2354-2C3F-42A3-9334-19CA09DCE5AF}">
      <dgm:prSet phldrT="[Текст]" custT="1"/>
      <dgm:spPr/>
      <dgm:t>
        <a:bodyPr/>
        <a:lstStyle/>
        <a:p>
          <a:r>
            <a:rPr lang="uk-UA" sz="1400" dirty="0" smtClean="0"/>
            <a:t>Агресивна поведінка з метою  завдати шкоду та принизити</a:t>
          </a:r>
          <a:endParaRPr lang="ru-RU" sz="1400" dirty="0"/>
        </a:p>
      </dgm:t>
    </dgm:pt>
    <dgm:pt modelId="{C4C8201E-96B2-4AE7-AB30-F07F288470DC}" type="parTrans" cxnId="{6826A6D4-3E10-474E-8A5D-5CCA68157492}">
      <dgm:prSet/>
      <dgm:spPr/>
      <dgm:t>
        <a:bodyPr/>
        <a:lstStyle/>
        <a:p>
          <a:endParaRPr lang="ru-RU"/>
        </a:p>
      </dgm:t>
    </dgm:pt>
    <dgm:pt modelId="{66410879-790C-44C1-8BE4-630C80225D18}" type="sibTrans" cxnId="{6826A6D4-3E10-474E-8A5D-5CCA68157492}">
      <dgm:prSet/>
      <dgm:spPr/>
      <dgm:t>
        <a:bodyPr/>
        <a:lstStyle/>
        <a:p>
          <a:endParaRPr lang="ru-RU"/>
        </a:p>
      </dgm:t>
    </dgm:pt>
    <dgm:pt modelId="{FBE8CB16-D8A0-409E-B440-EED5CD868C11}">
      <dgm:prSet phldrT="[Текст]" custT="1"/>
      <dgm:spPr/>
      <dgm:t>
        <a:bodyPr/>
        <a:lstStyle/>
        <a:p>
          <a:r>
            <a:rPr lang="uk-UA" sz="1400" dirty="0" smtClean="0"/>
            <a:t>Нерівність сил</a:t>
          </a:r>
        </a:p>
        <a:p>
          <a:r>
            <a:rPr lang="uk-UA" sz="1400" dirty="0" smtClean="0"/>
            <a:t>Різниця у фізичному стані, рівні соціально-психологічної адаптованості, стані здоров'я</a:t>
          </a:r>
          <a:endParaRPr lang="ru-RU" sz="1400" dirty="0"/>
        </a:p>
      </dgm:t>
    </dgm:pt>
    <dgm:pt modelId="{FE369A1B-F922-4DF5-89DC-AFEB4B756CF1}" type="parTrans" cxnId="{85E81E54-63AB-460B-B0D8-62BD6D758572}">
      <dgm:prSet/>
      <dgm:spPr/>
      <dgm:t>
        <a:bodyPr/>
        <a:lstStyle/>
        <a:p>
          <a:endParaRPr lang="ru-RU"/>
        </a:p>
      </dgm:t>
    </dgm:pt>
    <dgm:pt modelId="{69040254-DD31-4AEF-81B1-0F3D6F13FF8F}" type="sibTrans" cxnId="{85E81E54-63AB-460B-B0D8-62BD6D758572}">
      <dgm:prSet/>
      <dgm:spPr/>
      <dgm:t>
        <a:bodyPr/>
        <a:lstStyle/>
        <a:p>
          <a:endParaRPr lang="ru-RU"/>
        </a:p>
      </dgm:t>
    </dgm:pt>
    <dgm:pt modelId="{EA42951C-F701-4732-B76A-2538E2DFE57C}" type="pres">
      <dgm:prSet presAssocID="{0D1B322B-D6A9-42D1-A69B-15D89752BA9A}" presName="diagram" presStyleCnt="0">
        <dgm:presLayoutVars>
          <dgm:dir/>
          <dgm:resizeHandles val="exact"/>
        </dgm:presLayoutVars>
      </dgm:prSet>
      <dgm:spPr/>
      <dgm:t>
        <a:bodyPr/>
        <a:lstStyle/>
        <a:p>
          <a:endParaRPr lang="ru-RU"/>
        </a:p>
      </dgm:t>
    </dgm:pt>
    <dgm:pt modelId="{9ADA9F5F-6665-4A31-8E7D-CCC621FB9F47}" type="pres">
      <dgm:prSet presAssocID="{2E4BF21D-A7F4-45B8-9E47-AE3399D67DFE}" presName="node" presStyleLbl="node1" presStyleIdx="0" presStyleCnt="3">
        <dgm:presLayoutVars>
          <dgm:bulletEnabled val="1"/>
        </dgm:presLayoutVars>
      </dgm:prSet>
      <dgm:spPr/>
      <dgm:t>
        <a:bodyPr/>
        <a:lstStyle/>
        <a:p>
          <a:endParaRPr lang="ru-RU"/>
        </a:p>
      </dgm:t>
    </dgm:pt>
    <dgm:pt modelId="{99E852FA-5C24-4761-A726-0A99165142D4}" type="pres">
      <dgm:prSet presAssocID="{0CFCADF5-E530-44E5-81CE-8816F413D3BD}" presName="sibTrans" presStyleCnt="0"/>
      <dgm:spPr/>
    </dgm:pt>
    <dgm:pt modelId="{18BED080-05D7-4F93-B328-DB9C9830A695}" type="pres">
      <dgm:prSet presAssocID="{97AB2354-2C3F-42A3-9334-19CA09DCE5AF}" presName="node" presStyleLbl="node1" presStyleIdx="1" presStyleCnt="3" custLinFactNeighborX="-3875">
        <dgm:presLayoutVars>
          <dgm:bulletEnabled val="1"/>
        </dgm:presLayoutVars>
      </dgm:prSet>
      <dgm:spPr/>
      <dgm:t>
        <a:bodyPr/>
        <a:lstStyle/>
        <a:p>
          <a:endParaRPr lang="ru-RU"/>
        </a:p>
      </dgm:t>
    </dgm:pt>
    <dgm:pt modelId="{F0D4B68A-B8C6-4072-AE68-66AEF0A4FB60}" type="pres">
      <dgm:prSet presAssocID="{66410879-790C-44C1-8BE4-630C80225D18}" presName="sibTrans" presStyleCnt="0"/>
      <dgm:spPr/>
    </dgm:pt>
    <dgm:pt modelId="{03AD030A-AD92-4FB3-8669-7AF343ADCA32}" type="pres">
      <dgm:prSet presAssocID="{FBE8CB16-D8A0-409E-B440-EED5CD868C11}" presName="node" presStyleLbl="node1" presStyleIdx="2" presStyleCnt="3" custScaleY="140131">
        <dgm:presLayoutVars>
          <dgm:bulletEnabled val="1"/>
        </dgm:presLayoutVars>
      </dgm:prSet>
      <dgm:spPr/>
      <dgm:t>
        <a:bodyPr/>
        <a:lstStyle/>
        <a:p>
          <a:endParaRPr lang="ru-RU"/>
        </a:p>
      </dgm:t>
    </dgm:pt>
  </dgm:ptLst>
  <dgm:cxnLst>
    <dgm:cxn modelId="{0DE096E3-258A-4168-B973-7E1102130562}" type="presOf" srcId="{FBE8CB16-D8A0-409E-B440-EED5CD868C11}" destId="{03AD030A-AD92-4FB3-8669-7AF343ADCA32}" srcOrd="0" destOrd="0" presId="urn:microsoft.com/office/officeart/2005/8/layout/default"/>
    <dgm:cxn modelId="{2748D46A-9B58-4A16-BBC1-C04BD8749ED6}" type="presOf" srcId="{97AB2354-2C3F-42A3-9334-19CA09DCE5AF}" destId="{18BED080-05D7-4F93-B328-DB9C9830A695}" srcOrd="0" destOrd="0" presId="urn:microsoft.com/office/officeart/2005/8/layout/default"/>
    <dgm:cxn modelId="{0B944197-05C9-432E-9D5B-CAAEE0BDED34}" srcId="{0D1B322B-D6A9-42D1-A69B-15D89752BA9A}" destId="{2E4BF21D-A7F4-45B8-9E47-AE3399D67DFE}" srcOrd="0" destOrd="0" parTransId="{DA8C4B09-7290-4CE3-A874-0A3297C85AC1}" sibTransId="{0CFCADF5-E530-44E5-81CE-8816F413D3BD}"/>
    <dgm:cxn modelId="{6826A6D4-3E10-474E-8A5D-5CCA68157492}" srcId="{0D1B322B-D6A9-42D1-A69B-15D89752BA9A}" destId="{97AB2354-2C3F-42A3-9334-19CA09DCE5AF}" srcOrd="1" destOrd="0" parTransId="{C4C8201E-96B2-4AE7-AB30-F07F288470DC}" sibTransId="{66410879-790C-44C1-8BE4-630C80225D18}"/>
    <dgm:cxn modelId="{85E81E54-63AB-460B-B0D8-62BD6D758572}" srcId="{0D1B322B-D6A9-42D1-A69B-15D89752BA9A}" destId="{FBE8CB16-D8A0-409E-B440-EED5CD868C11}" srcOrd="2" destOrd="0" parTransId="{FE369A1B-F922-4DF5-89DC-AFEB4B756CF1}" sibTransId="{69040254-DD31-4AEF-81B1-0F3D6F13FF8F}"/>
    <dgm:cxn modelId="{83635BE0-A9B7-4623-BFE7-4FDE9E476AB4}" type="presOf" srcId="{0D1B322B-D6A9-42D1-A69B-15D89752BA9A}" destId="{EA42951C-F701-4732-B76A-2538E2DFE57C}" srcOrd="0" destOrd="0" presId="urn:microsoft.com/office/officeart/2005/8/layout/default"/>
    <dgm:cxn modelId="{CD35C49E-6967-42FA-A540-94EB1E450C9D}" type="presOf" srcId="{2E4BF21D-A7F4-45B8-9E47-AE3399D67DFE}" destId="{9ADA9F5F-6665-4A31-8E7D-CCC621FB9F47}" srcOrd="0" destOrd="0" presId="urn:microsoft.com/office/officeart/2005/8/layout/default"/>
    <dgm:cxn modelId="{5F176A71-D485-4DB6-8A58-BEFC96D80AC5}" type="presParOf" srcId="{EA42951C-F701-4732-B76A-2538E2DFE57C}" destId="{9ADA9F5F-6665-4A31-8E7D-CCC621FB9F47}" srcOrd="0" destOrd="0" presId="urn:microsoft.com/office/officeart/2005/8/layout/default"/>
    <dgm:cxn modelId="{F8D4E6F0-ED3D-44E9-AA57-CA990DCAA70E}" type="presParOf" srcId="{EA42951C-F701-4732-B76A-2538E2DFE57C}" destId="{99E852FA-5C24-4761-A726-0A99165142D4}" srcOrd="1" destOrd="0" presId="urn:microsoft.com/office/officeart/2005/8/layout/default"/>
    <dgm:cxn modelId="{37B57B09-10DE-4B3F-BAAE-2DE41189D1BD}" type="presParOf" srcId="{EA42951C-F701-4732-B76A-2538E2DFE57C}" destId="{18BED080-05D7-4F93-B328-DB9C9830A695}" srcOrd="2" destOrd="0" presId="urn:microsoft.com/office/officeart/2005/8/layout/default"/>
    <dgm:cxn modelId="{54EB2AE5-70C3-4B9D-BF8F-0838AF12573D}" type="presParOf" srcId="{EA42951C-F701-4732-B76A-2538E2DFE57C}" destId="{F0D4B68A-B8C6-4072-AE68-66AEF0A4FB60}" srcOrd="3" destOrd="0" presId="urn:microsoft.com/office/officeart/2005/8/layout/default"/>
    <dgm:cxn modelId="{9A217AB6-ECAD-4F38-9130-ACF9946742DD}" type="presParOf" srcId="{EA42951C-F701-4732-B76A-2538E2DFE57C}" destId="{03AD030A-AD92-4FB3-8669-7AF343ADCA32}" srcOrd="4"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3CE2681-DCFA-428C-BB83-556DA71BA693}"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ru-RU"/>
        </a:p>
      </dgm:t>
    </dgm:pt>
    <dgm:pt modelId="{C8ED944F-5D08-4E15-8A34-5699740872BB}">
      <dgm:prSet phldrT="[Текст]"/>
      <dgm:spPr/>
      <dgm:t>
        <a:bodyPr/>
        <a:lstStyle/>
        <a:p>
          <a:r>
            <a:rPr lang="uk-UA" dirty="0" smtClean="0">
              <a:solidFill>
                <a:schemeClr val="accent1">
                  <a:lumMod val="75000"/>
                </a:schemeClr>
              </a:solidFill>
              <a:latin typeface="Times New Roman" pitchFamily="18" charset="0"/>
              <a:cs typeface="Times New Roman" pitchFamily="18" charset="0"/>
            </a:rPr>
            <a:t>Має відбуватись на території закладу</a:t>
          </a:r>
          <a:endParaRPr lang="ru-RU" dirty="0">
            <a:solidFill>
              <a:schemeClr val="accent1">
                <a:lumMod val="75000"/>
              </a:schemeClr>
            </a:solidFill>
            <a:latin typeface="Times New Roman" pitchFamily="18" charset="0"/>
            <a:cs typeface="Times New Roman" pitchFamily="18" charset="0"/>
          </a:endParaRPr>
        </a:p>
      </dgm:t>
    </dgm:pt>
    <dgm:pt modelId="{E93E417B-07A4-407E-BFEF-3DDA1503D563}" type="parTrans" cxnId="{BB6618AF-F6F3-45C6-9D9D-EA7FCADDF851}">
      <dgm:prSet/>
      <dgm:spPr/>
      <dgm:t>
        <a:bodyPr/>
        <a:lstStyle/>
        <a:p>
          <a:endParaRPr lang="ru-RU"/>
        </a:p>
      </dgm:t>
    </dgm:pt>
    <dgm:pt modelId="{DF687B06-C8CF-40D4-BBA5-0647F3BA329C}" type="sibTrans" cxnId="{BB6618AF-F6F3-45C6-9D9D-EA7FCADDF851}">
      <dgm:prSet/>
      <dgm:spPr/>
      <dgm:t>
        <a:bodyPr/>
        <a:lstStyle/>
        <a:p>
          <a:endParaRPr lang="ru-RU"/>
        </a:p>
      </dgm:t>
    </dgm:pt>
    <dgm:pt modelId="{D9DA483B-A0B3-4811-88E3-80393A4E405C}">
      <dgm:prSet phldrT="[Текст]"/>
      <dgm:spPr/>
      <dgm:t>
        <a:bodyPr/>
        <a:lstStyle/>
        <a:p>
          <a:r>
            <a:rPr lang="uk-UA" dirty="0" smtClean="0">
              <a:solidFill>
                <a:schemeClr val="accent1">
                  <a:lumMod val="75000"/>
                </a:schemeClr>
              </a:solidFill>
              <a:latin typeface="Times New Roman" pitchFamily="18" charset="0"/>
              <a:cs typeface="Times New Roman" pitchFamily="18" charset="0"/>
            </a:rPr>
            <a:t>Між учасниками освітнього процесу</a:t>
          </a:r>
          <a:endParaRPr lang="ru-RU" dirty="0">
            <a:solidFill>
              <a:schemeClr val="accent1">
                <a:lumMod val="75000"/>
              </a:schemeClr>
            </a:solidFill>
            <a:latin typeface="Times New Roman" pitchFamily="18" charset="0"/>
            <a:cs typeface="Times New Roman" pitchFamily="18" charset="0"/>
          </a:endParaRPr>
        </a:p>
      </dgm:t>
    </dgm:pt>
    <dgm:pt modelId="{4D224CD2-7FED-4791-AE33-4D00C8FF25CA}" type="parTrans" cxnId="{44D37A04-1469-4AF9-A5FF-0BDD4AAD7299}">
      <dgm:prSet/>
      <dgm:spPr/>
      <dgm:t>
        <a:bodyPr/>
        <a:lstStyle/>
        <a:p>
          <a:endParaRPr lang="ru-RU"/>
        </a:p>
      </dgm:t>
    </dgm:pt>
    <dgm:pt modelId="{1A4C1C79-BF42-421B-B08C-CD40F06D9534}" type="sibTrans" cxnId="{44D37A04-1469-4AF9-A5FF-0BDD4AAD7299}">
      <dgm:prSet/>
      <dgm:spPr/>
      <dgm:t>
        <a:bodyPr/>
        <a:lstStyle/>
        <a:p>
          <a:endParaRPr lang="ru-RU"/>
        </a:p>
      </dgm:t>
    </dgm:pt>
    <dgm:pt modelId="{7BEC4144-E74D-4271-BC66-F38F65AE1395}">
      <dgm:prSet phldrT="[Текст]"/>
      <dgm:spPr/>
      <dgm:t>
        <a:bodyPr/>
        <a:lstStyle/>
        <a:p>
          <a:r>
            <a:rPr lang="uk-UA" dirty="0" smtClean="0">
              <a:solidFill>
                <a:schemeClr val="accent1">
                  <a:lumMod val="75000"/>
                </a:schemeClr>
              </a:solidFill>
              <a:latin typeface="Times New Roman" pitchFamily="18" charset="0"/>
              <a:cs typeface="Times New Roman" pitchFamily="18" charset="0"/>
            </a:rPr>
            <a:t>Систематичність (3 і більше)</a:t>
          </a:r>
          <a:endParaRPr lang="ru-RU" dirty="0">
            <a:solidFill>
              <a:schemeClr val="accent1">
                <a:lumMod val="75000"/>
              </a:schemeClr>
            </a:solidFill>
            <a:latin typeface="Times New Roman" pitchFamily="18" charset="0"/>
            <a:cs typeface="Times New Roman" pitchFamily="18" charset="0"/>
          </a:endParaRPr>
        </a:p>
      </dgm:t>
    </dgm:pt>
    <dgm:pt modelId="{F82286E7-3AA2-4429-BA27-D62E65CB9AB7}" type="parTrans" cxnId="{7FDC1919-F98B-4AB6-99D7-8BECB1BD51E3}">
      <dgm:prSet/>
      <dgm:spPr/>
      <dgm:t>
        <a:bodyPr/>
        <a:lstStyle/>
        <a:p>
          <a:endParaRPr lang="ru-RU"/>
        </a:p>
      </dgm:t>
    </dgm:pt>
    <dgm:pt modelId="{058E8FF7-2B40-4C85-86A0-24A3C1868801}" type="sibTrans" cxnId="{7FDC1919-F98B-4AB6-99D7-8BECB1BD51E3}">
      <dgm:prSet/>
      <dgm:spPr/>
      <dgm:t>
        <a:bodyPr/>
        <a:lstStyle/>
        <a:p>
          <a:endParaRPr lang="ru-RU"/>
        </a:p>
      </dgm:t>
    </dgm:pt>
    <dgm:pt modelId="{EEB3804E-F21E-41A0-8F58-8FB88F5CC53D}" type="pres">
      <dgm:prSet presAssocID="{73CE2681-DCFA-428C-BB83-556DA71BA693}" presName="diagram" presStyleCnt="0">
        <dgm:presLayoutVars>
          <dgm:dir/>
          <dgm:resizeHandles val="exact"/>
        </dgm:presLayoutVars>
      </dgm:prSet>
      <dgm:spPr/>
    </dgm:pt>
    <dgm:pt modelId="{8BF15023-970A-43A9-8BB2-6B27EA77A837}" type="pres">
      <dgm:prSet presAssocID="{C8ED944F-5D08-4E15-8A34-5699740872BB}" presName="node" presStyleLbl="node1" presStyleIdx="0" presStyleCnt="3" custScaleY="86075">
        <dgm:presLayoutVars>
          <dgm:bulletEnabled val="1"/>
        </dgm:presLayoutVars>
      </dgm:prSet>
      <dgm:spPr/>
      <dgm:t>
        <a:bodyPr/>
        <a:lstStyle/>
        <a:p>
          <a:endParaRPr lang="ru-RU"/>
        </a:p>
      </dgm:t>
    </dgm:pt>
    <dgm:pt modelId="{EF31FC3E-944D-46EA-9481-781AC0760392}" type="pres">
      <dgm:prSet presAssocID="{DF687B06-C8CF-40D4-BBA5-0647F3BA329C}" presName="sibTrans" presStyleCnt="0"/>
      <dgm:spPr/>
    </dgm:pt>
    <dgm:pt modelId="{91BDA8E6-597D-40BC-8773-22CF835265B1}" type="pres">
      <dgm:prSet presAssocID="{D9DA483B-A0B3-4811-88E3-80393A4E405C}" presName="node" presStyleLbl="node1" presStyleIdx="1" presStyleCnt="3" custScaleY="91184">
        <dgm:presLayoutVars>
          <dgm:bulletEnabled val="1"/>
        </dgm:presLayoutVars>
      </dgm:prSet>
      <dgm:spPr/>
    </dgm:pt>
    <dgm:pt modelId="{E9EA8C1A-9366-45B2-B1C3-F1671C301CA0}" type="pres">
      <dgm:prSet presAssocID="{1A4C1C79-BF42-421B-B08C-CD40F06D9534}" presName="sibTrans" presStyleCnt="0"/>
      <dgm:spPr/>
    </dgm:pt>
    <dgm:pt modelId="{2CB49799-AEF2-4FE2-ABE0-EDC88C3F2C79}" type="pres">
      <dgm:prSet presAssocID="{7BEC4144-E74D-4271-BC66-F38F65AE1395}" presName="node" presStyleLbl="node1" presStyleIdx="2" presStyleCnt="3">
        <dgm:presLayoutVars>
          <dgm:bulletEnabled val="1"/>
        </dgm:presLayoutVars>
      </dgm:prSet>
      <dgm:spPr/>
    </dgm:pt>
  </dgm:ptLst>
  <dgm:cxnLst>
    <dgm:cxn modelId="{D2A83B30-02CE-4BB5-86A5-051AB1918BE6}" type="presOf" srcId="{73CE2681-DCFA-428C-BB83-556DA71BA693}" destId="{EEB3804E-F21E-41A0-8F58-8FB88F5CC53D}" srcOrd="0" destOrd="0" presId="urn:microsoft.com/office/officeart/2005/8/layout/default"/>
    <dgm:cxn modelId="{BB6618AF-F6F3-45C6-9D9D-EA7FCADDF851}" srcId="{73CE2681-DCFA-428C-BB83-556DA71BA693}" destId="{C8ED944F-5D08-4E15-8A34-5699740872BB}" srcOrd="0" destOrd="0" parTransId="{E93E417B-07A4-407E-BFEF-3DDA1503D563}" sibTransId="{DF687B06-C8CF-40D4-BBA5-0647F3BA329C}"/>
    <dgm:cxn modelId="{20B33513-839A-4FA8-B78F-0C79F420CC94}" type="presOf" srcId="{7BEC4144-E74D-4271-BC66-F38F65AE1395}" destId="{2CB49799-AEF2-4FE2-ABE0-EDC88C3F2C79}" srcOrd="0" destOrd="0" presId="urn:microsoft.com/office/officeart/2005/8/layout/default"/>
    <dgm:cxn modelId="{44D37A04-1469-4AF9-A5FF-0BDD4AAD7299}" srcId="{73CE2681-DCFA-428C-BB83-556DA71BA693}" destId="{D9DA483B-A0B3-4811-88E3-80393A4E405C}" srcOrd="1" destOrd="0" parTransId="{4D224CD2-7FED-4791-AE33-4D00C8FF25CA}" sibTransId="{1A4C1C79-BF42-421B-B08C-CD40F06D9534}"/>
    <dgm:cxn modelId="{7FDC1919-F98B-4AB6-99D7-8BECB1BD51E3}" srcId="{73CE2681-DCFA-428C-BB83-556DA71BA693}" destId="{7BEC4144-E74D-4271-BC66-F38F65AE1395}" srcOrd="2" destOrd="0" parTransId="{F82286E7-3AA2-4429-BA27-D62E65CB9AB7}" sibTransId="{058E8FF7-2B40-4C85-86A0-24A3C1868801}"/>
    <dgm:cxn modelId="{8D1A5F0E-E85F-4E85-9DFC-69C0250C1AF5}" type="presOf" srcId="{D9DA483B-A0B3-4811-88E3-80393A4E405C}" destId="{91BDA8E6-597D-40BC-8773-22CF835265B1}" srcOrd="0" destOrd="0" presId="urn:microsoft.com/office/officeart/2005/8/layout/default"/>
    <dgm:cxn modelId="{6DDDEBE2-E6F6-4028-A06F-F36C20E9B16D}" type="presOf" srcId="{C8ED944F-5D08-4E15-8A34-5699740872BB}" destId="{8BF15023-970A-43A9-8BB2-6B27EA77A837}" srcOrd="0" destOrd="0" presId="urn:microsoft.com/office/officeart/2005/8/layout/default"/>
    <dgm:cxn modelId="{A1D35414-B3FB-4B5D-8481-ABF512BEC876}" type="presParOf" srcId="{EEB3804E-F21E-41A0-8F58-8FB88F5CC53D}" destId="{8BF15023-970A-43A9-8BB2-6B27EA77A837}" srcOrd="0" destOrd="0" presId="urn:microsoft.com/office/officeart/2005/8/layout/default"/>
    <dgm:cxn modelId="{E69F8C2D-E17E-44F1-9B71-D0B27BB588FC}" type="presParOf" srcId="{EEB3804E-F21E-41A0-8F58-8FB88F5CC53D}" destId="{EF31FC3E-944D-46EA-9481-781AC0760392}" srcOrd="1" destOrd="0" presId="urn:microsoft.com/office/officeart/2005/8/layout/default"/>
    <dgm:cxn modelId="{A0814E2C-C186-4EE7-943B-CEC96F32AD20}" type="presParOf" srcId="{EEB3804E-F21E-41A0-8F58-8FB88F5CC53D}" destId="{91BDA8E6-597D-40BC-8773-22CF835265B1}" srcOrd="2" destOrd="0" presId="urn:microsoft.com/office/officeart/2005/8/layout/default"/>
    <dgm:cxn modelId="{B512BB39-E1B5-4023-B8EC-0553D87520B9}" type="presParOf" srcId="{EEB3804E-F21E-41A0-8F58-8FB88F5CC53D}" destId="{E9EA8C1A-9366-45B2-B1C3-F1671C301CA0}" srcOrd="3" destOrd="0" presId="urn:microsoft.com/office/officeart/2005/8/layout/default"/>
    <dgm:cxn modelId="{F09C429A-2C36-4079-8BFF-B22813AC8C96}" type="presParOf" srcId="{EEB3804E-F21E-41A0-8F58-8FB88F5CC53D}" destId="{2CB49799-AEF2-4FE2-ABE0-EDC88C3F2C79}"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5229A42-0035-4094-8DDF-514E2C49F620}" type="doc">
      <dgm:prSet loTypeId="urn:microsoft.com/office/officeart/2008/layout/AlternatingHexagons" loCatId="list" qsTypeId="urn:microsoft.com/office/officeart/2005/8/quickstyle/simple2" qsCatId="simple" csTypeId="urn:microsoft.com/office/officeart/2005/8/colors/colorful1" csCatId="colorful" phldr="1"/>
      <dgm:spPr/>
      <dgm:t>
        <a:bodyPr/>
        <a:lstStyle/>
        <a:p>
          <a:endParaRPr lang="ru-RU"/>
        </a:p>
      </dgm:t>
    </dgm:pt>
    <dgm:pt modelId="{7F379251-EB01-4000-844B-324B445FE2EB}" type="pres">
      <dgm:prSet presAssocID="{B5229A42-0035-4094-8DDF-514E2C49F620}" presName="Name0" presStyleCnt="0">
        <dgm:presLayoutVars>
          <dgm:chMax/>
          <dgm:chPref/>
          <dgm:dir/>
          <dgm:animLvl val="lvl"/>
        </dgm:presLayoutVars>
      </dgm:prSet>
      <dgm:spPr/>
      <dgm:t>
        <a:bodyPr/>
        <a:lstStyle/>
        <a:p>
          <a:endParaRPr lang="ru-RU"/>
        </a:p>
      </dgm:t>
    </dgm:pt>
  </dgm:ptLst>
  <dgm:cxnLst>
    <dgm:cxn modelId="{B1357CDB-DAD8-4A82-9951-EC5A59C994BF}" type="presOf" srcId="{B5229A42-0035-4094-8DDF-514E2C49F620}" destId="{7F379251-EB01-4000-844B-324B445FE2EB}" srcOrd="0"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6068CD1-498F-44C5-960E-D671E537B20D}" type="doc">
      <dgm:prSet loTypeId="urn:microsoft.com/office/officeart/2005/8/layout/default" loCatId="list" qsTypeId="urn:microsoft.com/office/officeart/2005/8/quickstyle/3d3" qsCatId="3D" csTypeId="urn:microsoft.com/office/officeart/2005/8/colors/colorful2" csCatId="colorful" phldr="1"/>
      <dgm:spPr/>
      <dgm:t>
        <a:bodyPr/>
        <a:lstStyle/>
        <a:p>
          <a:endParaRPr lang="ru-RU"/>
        </a:p>
      </dgm:t>
    </dgm:pt>
    <dgm:pt modelId="{F8202BB5-877E-4920-9433-73382A731416}">
      <dgm:prSet/>
      <dgm:spPr/>
      <dgm:t>
        <a:bodyPr/>
        <a:lstStyle/>
        <a:p>
          <a:r>
            <a:rPr lang="uk-UA" b="1" i="1" dirty="0" smtClean="0">
              <a:solidFill>
                <a:schemeClr val="accent5">
                  <a:lumMod val="75000"/>
                </a:schemeClr>
              </a:solidFill>
            </a:rPr>
            <a:t>батьки або члени сім’ї:</a:t>
          </a:r>
        </a:p>
        <a:p>
          <a:r>
            <a:rPr lang="uk-UA" dirty="0" smtClean="0"/>
            <a:t> – б'ють та ображають дитину вдома – принижують дитину у присутності інших дітей </a:t>
          </a:r>
        </a:p>
        <a:p>
          <a:r>
            <a:rPr lang="uk-UA" dirty="0" smtClean="0"/>
            <a:t>– проявляють сліпу любов та виконують усі забаганки дитини </a:t>
          </a:r>
        </a:p>
        <a:p>
          <a:r>
            <a:rPr lang="uk-UA" dirty="0" smtClean="0"/>
            <a:t>– ставляться до своєї дитини як до неповноцінної особистості, жаліють (неповна родина, дитина хвора або має відхилення в розвитку) </a:t>
          </a:r>
          <a:endParaRPr lang="ru-RU" dirty="0"/>
        </a:p>
      </dgm:t>
    </dgm:pt>
    <dgm:pt modelId="{07EB60B8-AFEF-4111-8016-07BCB4A2C85B}" type="parTrans" cxnId="{48A52E50-152E-40DB-9990-A93BF8ED1EF0}">
      <dgm:prSet/>
      <dgm:spPr/>
      <dgm:t>
        <a:bodyPr/>
        <a:lstStyle/>
        <a:p>
          <a:endParaRPr lang="ru-RU"/>
        </a:p>
      </dgm:t>
    </dgm:pt>
    <dgm:pt modelId="{6E14243D-7DB0-459F-A109-E085B677CF40}" type="sibTrans" cxnId="{48A52E50-152E-40DB-9990-A93BF8ED1EF0}">
      <dgm:prSet/>
      <dgm:spPr/>
      <dgm:t>
        <a:bodyPr/>
        <a:lstStyle/>
        <a:p>
          <a:endParaRPr lang="ru-RU"/>
        </a:p>
      </dgm:t>
    </dgm:pt>
    <dgm:pt modelId="{4FC18304-B462-4BB1-89CA-DA14287D5D1B}">
      <dgm:prSet/>
      <dgm:spPr/>
      <dgm:t>
        <a:bodyPr/>
        <a:lstStyle/>
        <a:p>
          <a:r>
            <a:rPr lang="uk-UA" b="1" i="1" dirty="0" smtClean="0">
              <a:solidFill>
                <a:schemeClr val="accent5">
                  <a:lumMod val="75000"/>
                </a:schemeClr>
              </a:solidFill>
            </a:rPr>
            <a:t>Педагог або помічник </a:t>
          </a:r>
          <a:r>
            <a:rPr lang="uk-UA" b="1" i="1" dirty="0" smtClean="0">
              <a:solidFill>
                <a:schemeClr val="accent5">
                  <a:lumMod val="75000"/>
                </a:schemeClr>
              </a:solidFill>
            </a:rPr>
            <a:t>вихователя: </a:t>
          </a:r>
        </a:p>
        <a:p>
          <a:r>
            <a:rPr lang="uk-UA" dirty="0" smtClean="0"/>
            <a:t>– зневажливо ставиться до дитини, яка часто плаче або невпевнена в собі </a:t>
          </a:r>
        </a:p>
        <a:p>
          <a:r>
            <a:rPr lang="uk-UA" dirty="0" smtClean="0"/>
            <a:t>– ігнорує скаргу дитини на те, що її образили однолітки</a:t>
          </a:r>
        </a:p>
        <a:p>
          <a:r>
            <a:rPr lang="uk-UA" dirty="0" smtClean="0"/>
            <a:t> – глузує із зовнішнього вигляду дитини </a:t>
          </a:r>
        </a:p>
        <a:p>
          <a:r>
            <a:rPr lang="uk-UA" dirty="0" smtClean="0"/>
            <a:t>– образливо висловлюється про дитину чи її батьків </a:t>
          </a:r>
        </a:p>
        <a:p>
          <a:r>
            <a:rPr lang="uk-UA" dirty="0" smtClean="0"/>
            <a:t>– проявляє огиду щодо фізичної або фізіологічної особливостей дитини </a:t>
          </a:r>
          <a:endParaRPr lang="ru-RU" dirty="0"/>
        </a:p>
      </dgm:t>
    </dgm:pt>
    <dgm:pt modelId="{378B117F-8695-49E2-B0D2-EFEB02816D8B}" type="parTrans" cxnId="{BAD74519-5A92-464E-B916-6F9032ADB297}">
      <dgm:prSet/>
      <dgm:spPr/>
      <dgm:t>
        <a:bodyPr/>
        <a:lstStyle/>
        <a:p>
          <a:endParaRPr lang="ru-RU"/>
        </a:p>
      </dgm:t>
    </dgm:pt>
    <dgm:pt modelId="{5A32C706-167A-4E4A-8AF9-65671B554672}" type="sibTrans" cxnId="{BAD74519-5A92-464E-B916-6F9032ADB297}">
      <dgm:prSet/>
      <dgm:spPr/>
      <dgm:t>
        <a:bodyPr/>
        <a:lstStyle/>
        <a:p>
          <a:endParaRPr lang="ru-RU"/>
        </a:p>
      </dgm:t>
    </dgm:pt>
    <dgm:pt modelId="{66313665-3F82-40FF-8FB6-9A464EA6A63B}" type="pres">
      <dgm:prSet presAssocID="{26068CD1-498F-44C5-960E-D671E537B20D}" presName="diagram" presStyleCnt="0">
        <dgm:presLayoutVars>
          <dgm:dir/>
          <dgm:resizeHandles val="exact"/>
        </dgm:presLayoutVars>
      </dgm:prSet>
      <dgm:spPr/>
      <dgm:t>
        <a:bodyPr/>
        <a:lstStyle/>
        <a:p>
          <a:endParaRPr lang="ru-RU"/>
        </a:p>
      </dgm:t>
    </dgm:pt>
    <dgm:pt modelId="{2B724C46-1DF9-4E15-9531-76D5CF821E7B}" type="pres">
      <dgm:prSet presAssocID="{4FC18304-B462-4BB1-89CA-DA14287D5D1B}" presName="node" presStyleLbl="node1" presStyleIdx="0" presStyleCnt="2" custScaleY="172168" custLinFactNeighborX="2525" custLinFactNeighborY="-421">
        <dgm:presLayoutVars>
          <dgm:bulletEnabled val="1"/>
        </dgm:presLayoutVars>
      </dgm:prSet>
      <dgm:spPr/>
      <dgm:t>
        <a:bodyPr/>
        <a:lstStyle/>
        <a:p>
          <a:endParaRPr lang="ru-RU"/>
        </a:p>
      </dgm:t>
    </dgm:pt>
    <dgm:pt modelId="{067832A0-8C1B-460C-8325-1545D93024B1}" type="pres">
      <dgm:prSet presAssocID="{5A32C706-167A-4E4A-8AF9-65671B554672}" presName="sibTrans" presStyleCnt="0"/>
      <dgm:spPr/>
    </dgm:pt>
    <dgm:pt modelId="{8793677D-7C73-4A4D-BF1D-D01932E55FAA}" type="pres">
      <dgm:prSet presAssocID="{F8202BB5-877E-4920-9433-73382A731416}" presName="node" presStyleLbl="node1" presStyleIdx="1" presStyleCnt="2" custScaleY="172869">
        <dgm:presLayoutVars>
          <dgm:bulletEnabled val="1"/>
        </dgm:presLayoutVars>
      </dgm:prSet>
      <dgm:spPr/>
      <dgm:t>
        <a:bodyPr/>
        <a:lstStyle/>
        <a:p>
          <a:endParaRPr lang="ru-RU"/>
        </a:p>
      </dgm:t>
    </dgm:pt>
  </dgm:ptLst>
  <dgm:cxnLst>
    <dgm:cxn modelId="{77DF240C-0763-4AA0-B5D7-59861B154631}" type="presOf" srcId="{F8202BB5-877E-4920-9433-73382A731416}" destId="{8793677D-7C73-4A4D-BF1D-D01932E55FAA}" srcOrd="0" destOrd="0" presId="urn:microsoft.com/office/officeart/2005/8/layout/default"/>
    <dgm:cxn modelId="{BAD74519-5A92-464E-B916-6F9032ADB297}" srcId="{26068CD1-498F-44C5-960E-D671E537B20D}" destId="{4FC18304-B462-4BB1-89CA-DA14287D5D1B}" srcOrd="0" destOrd="0" parTransId="{378B117F-8695-49E2-B0D2-EFEB02816D8B}" sibTransId="{5A32C706-167A-4E4A-8AF9-65671B554672}"/>
    <dgm:cxn modelId="{DE688A91-D8DA-4935-A349-FFB4A5F00FDC}" type="presOf" srcId="{26068CD1-498F-44C5-960E-D671E537B20D}" destId="{66313665-3F82-40FF-8FB6-9A464EA6A63B}" srcOrd="0" destOrd="0" presId="urn:microsoft.com/office/officeart/2005/8/layout/default"/>
    <dgm:cxn modelId="{48A52E50-152E-40DB-9990-A93BF8ED1EF0}" srcId="{26068CD1-498F-44C5-960E-D671E537B20D}" destId="{F8202BB5-877E-4920-9433-73382A731416}" srcOrd="1" destOrd="0" parTransId="{07EB60B8-AFEF-4111-8016-07BCB4A2C85B}" sibTransId="{6E14243D-7DB0-459F-A109-E085B677CF40}"/>
    <dgm:cxn modelId="{2480A901-C555-49C4-AC51-8EEC59AAA973}" type="presOf" srcId="{4FC18304-B462-4BB1-89CA-DA14287D5D1B}" destId="{2B724C46-1DF9-4E15-9531-76D5CF821E7B}" srcOrd="0" destOrd="0" presId="urn:microsoft.com/office/officeart/2005/8/layout/default"/>
    <dgm:cxn modelId="{7EF0697F-0953-4A19-9AA3-5BBCDAC5BC16}" type="presParOf" srcId="{66313665-3F82-40FF-8FB6-9A464EA6A63B}" destId="{2B724C46-1DF9-4E15-9531-76D5CF821E7B}" srcOrd="0" destOrd="0" presId="urn:microsoft.com/office/officeart/2005/8/layout/default"/>
    <dgm:cxn modelId="{7C52FCE9-7DDE-4A69-B73E-6B5F6AFB289A}" type="presParOf" srcId="{66313665-3F82-40FF-8FB6-9A464EA6A63B}" destId="{067832A0-8C1B-460C-8325-1545D93024B1}" srcOrd="1" destOrd="0" presId="urn:microsoft.com/office/officeart/2005/8/layout/default"/>
    <dgm:cxn modelId="{72BA4306-D7D1-4494-9F8B-72013D8CE2D2}" type="presParOf" srcId="{66313665-3F82-40FF-8FB6-9A464EA6A63B}" destId="{8793677D-7C73-4A4D-BF1D-D01932E55FAA}" srcOrd="2"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0C86FB0-E204-4819-865A-06107E68E7A7}" type="doc">
      <dgm:prSet loTypeId="urn:microsoft.com/office/officeart/2005/8/layout/process5" loCatId="process" qsTypeId="urn:microsoft.com/office/officeart/2005/8/quickstyle/simple2" qsCatId="simple" csTypeId="urn:microsoft.com/office/officeart/2005/8/colors/colorful1" csCatId="colorful" phldr="1"/>
      <dgm:spPr/>
      <dgm:t>
        <a:bodyPr/>
        <a:lstStyle/>
        <a:p>
          <a:endParaRPr lang="ru-RU"/>
        </a:p>
      </dgm:t>
    </dgm:pt>
    <dgm:pt modelId="{2D285AF5-AE5D-4592-9D6E-20ED4A979981}">
      <dgm:prSet custT="1"/>
      <dgm:spPr/>
      <dgm:t>
        <a:bodyPr/>
        <a:lstStyle/>
        <a:p>
          <a:pPr rtl="0"/>
          <a:r>
            <a:rPr lang="uk-UA" sz="1800" dirty="0" smtClean="0">
              <a:latin typeface="Times New Roman" pitchFamily="18" charset="0"/>
              <a:cs typeface="Times New Roman" pitchFamily="18" charset="0"/>
            </a:rPr>
            <a:t>Повідомлення адміністрації закладу про підозру на булінг</a:t>
          </a:r>
          <a:endParaRPr lang="ru-RU" sz="1800" dirty="0">
            <a:latin typeface="Times New Roman" pitchFamily="18" charset="0"/>
            <a:cs typeface="Times New Roman" pitchFamily="18" charset="0"/>
          </a:endParaRPr>
        </a:p>
      </dgm:t>
    </dgm:pt>
    <dgm:pt modelId="{BE1D2854-9454-4A80-93EF-64F86070FDAC}" type="parTrans" cxnId="{4B048A35-C1A9-4106-883E-B0D9F02FA32E}">
      <dgm:prSet/>
      <dgm:spPr/>
      <dgm:t>
        <a:bodyPr/>
        <a:lstStyle/>
        <a:p>
          <a:endParaRPr lang="ru-RU"/>
        </a:p>
      </dgm:t>
    </dgm:pt>
    <dgm:pt modelId="{DD36B2DA-6B3C-4BF8-A71D-25A07FA2277A}" type="sibTrans" cxnId="{4B048A35-C1A9-4106-883E-B0D9F02FA32E}">
      <dgm:prSet/>
      <dgm:spPr/>
      <dgm:t>
        <a:bodyPr/>
        <a:lstStyle/>
        <a:p>
          <a:endParaRPr lang="ru-RU"/>
        </a:p>
      </dgm:t>
    </dgm:pt>
    <dgm:pt modelId="{64DC1304-A513-41F5-A0D2-099653258002}">
      <dgm:prSet custT="1"/>
      <dgm:spPr/>
      <dgm:t>
        <a:bodyPr/>
        <a:lstStyle/>
        <a:p>
          <a:pPr algn="ctr">
            <a:lnSpc>
              <a:spcPct val="100000"/>
            </a:lnSpc>
          </a:pPr>
          <a:r>
            <a:rPr lang="uk-UA" sz="1600" dirty="0" smtClean="0">
              <a:latin typeface="Times New Roman" pitchFamily="18" charset="0"/>
              <a:cs typeface="Times New Roman" pitchFamily="18" charset="0"/>
            </a:rPr>
            <a:t>Керівник реагує та вживає відповідні заходи</a:t>
          </a:r>
          <a:endParaRPr lang="ru-RU" sz="1600" dirty="0">
            <a:latin typeface="Times New Roman" pitchFamily="18" charset="0"/>
            <a:cs typeface="Times New Roman" pitchFamily="18" charset="0"/>
          </a:endParaRPr>
        </a:p>
      </dgm:t>
    </dgm:pt>
    <dgm:pt modelId="{5C52FE68-FB64-4627-A853-6146F8F84B71}" type="parTrans" cxnId="{8B6BE6E9-4378-44F9-A61E-BB50BD0C659B}">
      <dgm:prSet/>
      <dgm:spPr/>
      <dgm:t>
        <a:bodyPr/>
        <a:lstStyle/>
        <a:p>
          <a:endParaRPr lang="ru-RU"/>
        </a:p>
      </dgm:t>
    </dgm:pt>
    <dgm:pt modelId="{4BD63462-FCB9-4A94-81A1-C11B5C72A2C1}" type="sibTrans" cxnId="{8B6BE6E9-4378-44F9-A61E-BB50BD0C659B}">
      <dgm:prSet/>
      <dgm:spPr/>
      <dgm:t>
        <a:bodyPr/>
        <a:lstStyle/>
        <a:p>
          <a:endParaRPr lang="ru-RU" dirty="0"/>
        </a:p>
      </dgm:t>
    </dgm:pt>
    <dgm:pt modelId="{89E4D5C6-4DD6-4CAA-B0D3-7EDF95F45BBB}">
      <dgm:prSet custT="1"/>
      <dgm:spPr/>
      <dgm:t>
        <a:bodyPr/>
        <a:lstStyle/>
        <a:p>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Результати службового розслідування викладаються в акті</a:t>
          </a:r>
        </a:p>
        <a:p>
          <a:endParaRPr lang="ru-RU" sz="1600" dirty="0">
            <a:latin typeface="Times New Roman" pitchFamily="18" charset="0"/>
            <a:cs typeface="Times New Roman" pitchFamily="18" charset="0"/>
          </a:endParaRPr>
        </a:p>
      </dgm:t>
    </dgm:pt>
    <dgm:pt modelId="{032C5B98-D4E8-4C3E-9F24-743E028B9582}" type="parTrans" cxnId="{F2FDFE3A-3D27-4A4A-B452-F9F4A1D598FA}">
      <dgm:prSet/>
      <dgm:spPr/>
      <dgm:t>
        <a:bodyPr/>
        <a:lstStyle/>
        <a:p>
          <a:endParaRPr lang="ru-RU"/>
        </a:p>
      </dgm:t>
    </dgm:pt>
    <dgm:pt modelId="{122BF982-9E32-4538-B1B8-20A97B18A28C}" type="sibTrans" cxnId="{F2FDFE3A-3D27-4A4A-B452-F9F4A1D598FA}">
      <dgm:prSet/>
      <dgm:spPr/>
      <dgm:t>
        <a:bodyPr/>
        <a:lstStyle/>
        <a:p>
          <a:endParaRPr lang="ru-RU"/>
        </a:p>
      </dgm:t>
    </dgm:pt>
    <dgm:pt modelId="{0094F2C0-99A7-4667-BA4B-5AF281DEA8AA}">
      <dgm:prSet custT="1"/>
      <dgm:spPr/>
      <dgm:t>
        <a:bodyPr/>
        <a:lstStyle/>
        <a:p>
          <a:r>
            <a:rPr lang="ru-RU" sz="1600" dirty="0" smtClean="0"/>
            <a:t>У разі підтвердження </a:t>
          </a:r>
          <a:r>
            <a:rPr lang="ru-RU" sz="1400" dirty="0" smtClean="0">
              <a:latin typeface="Times New Roman" pitchFamily="18" charset="0"/>
              <a:cs typeface="Times New Roman" pitchFamily="18" charset="0"/>
            </a:rPr>
            <a:t>факту булінгу, адміністрація закладу освіти повідомляє відділ поліції та службу у справах дітей</a:t>
          </a:r>
          <a:endParaRPr lang="ru-RU" sz="1400" dirty="0">
            <a:latin typeface="Times New Roman" pitchFamily="18" charset="0"/>
            <a:cs typeface="Times New Roman" pitchFamily="18" charset="0"/>
          </a:endParaRPr>
        </a:p>
      </dgm:t>
    </dgm:pt>
    <dgm:pt modelId="{571C0314-875C-4E95-95FB-33680504229B}" type="parTrans" cxnId="{0A7B8DD7-EA9F-402E-AA72-724C076D89E0}">
      <dgm:prSet/>
      <dgm:spPr/>
      <dgm:t>
        <a:bodyPr/>
        <a:lstStyle/>
        <a:p>
          <a:endParaRPr lang="ru-RU"/>
        </a:p>
      </dgm:t>
    </dgm:pt>
    <dgm:pt modelId="{7AA3A93C-3F70-41E3-8034-E2AF1C0484C6}" type="sibTrans" cxnId="{0A7B8DD7-EA9F-402E-AA72-724C076D89E0}">
      <dgm:prSet/>
      <dgm:spPr/>
      <dgm:t>
        <a:bodyPr/>
        <a:lstStyle/>
        <a:p>
          <a:endParaRPr lang="ru-RU"/>
        </a:p>
      </dgm:t>
    </dgm:pt>
    <dgm:pt modelId="{45E64AC1-F733-4D61-8E30-C6E4E66342EE}">
      <dgm:prSet custT="1"/>
      <dgm:spPr/>
      <dgm:t>
        <a:bodyPr/>
        <a:lstStyle/>
        <a:p>
          <a:r>
            <a:rPr lang="ru-RU" sz="1600" dirty="0" smtClean="0">
              <a:latin typeface="Times New Roman" pitchFamily="18" charset="0"/>
              <a:cs typeface="Times New Roman" pitchFamily="18" charset="0"/>
            </a:rPr>
            <a:t> Рішення комісії реєструється в окремому журналі та доводиться до відома постраждалого</a:t>
          </a:r>
          <a:endParaRPr lang="ru-RU" sz="1400" dirty="0">
            <a:latin typeface="Times New Roman" pitchFamily="18" charset="0"/>
            <a:cs typeface="Times New Roman" pitchFamily="18" charset="0"/>
          </a:endParaRPr>
        </a:p>
      </dgm:t>
    </dgm:pt>
    <dgm:pt modelId="{06DD46C2-19F0-40DC-9752-C2A6B8A5A21B}" type="parTrans" cxnId="{53035AC1-3E42-4157-B975-2E0B6F1A381C}">
      <dgm:prSet/>
      <dgm:spPr/>
      <dgm:t>
        <a:bodyPr/>
        <a:lstStyle/>
        <a:p>
          <a:endParaRPr lang="ru-RU"/>
        </a:p>
      </dgm:t>
    </dgm:pt>
    <dgm:pt modelId="{D9D89CCB-8C06-49E0-B095-33C7515E5F50}" type="sibTrans" cxnId="{53035AC1-3E42-4157-B975-2E0B6F1A381C}">
      <dgm:prSet/>
      <dgm:spPr/>
      <dgm:t>
        <a:bodyPr/>
        <a:lstStyle/>
        <a:p>
          <a:endParaRPr lang="ru-RU"/>
        </a:p>
      </dgm:t>
    </dgm:pt>
    <dgm:pt modelId="{2D3FCB5F-B9A1-4881-8BB7-AB4E19F6DFAB}">
      <dgm:prSet custT="1"/>
      <dgm:spPr/>
      <dgm:t>
        <a:bodyPr/>
        <a:lstStyle/>
        <a:p>
          <a:r>
            <a:rPr lang="ru-RU" sz="1200" dirty="0" smtClean="0">
              <a:latin typeface="Times New Roman" pitchFamily="18" charset="0"/>
              <a:cs typeface="Times New Roman" pitchFamily="18" charset="0"/>
            </a:rPr>
            <a:t>Адміністрація закладу забезпечує виконання заходів для надання соціальних та психолого-</a:t>
          </a:r>
          <a:r>
            <a:rPr lang="ru-RU" sz="1200" dirty="0" err="1" smtClean="0">
              <a:latin typeface="Times New Roman" pitchFamily="18" charset="0"/>
              <a:cs typeface="Times New Roman" pitchFamily="18" charset="0"/>
            </a:rPr>
            <a:t>педагогічних</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послуг</a:t>
          </a:r>
          <a:r>
            <a:rPr lang="ru-RU" sz="1200" dirty="0" smtClean="0">
              <a:latin typeface="Times New Roman" pitchFamily="18" charset="0"/>
              <a:cs typeface="Times New Roman" pitchFamily="18" charset="0"/>
            </a:rPr>
            <a:t> учасникам освітнього процесу, які вчинили булінг, стали його свідками або постраждали від булінгу (цькування)</a:t>
          </a:r>
          <a:endParaRPr lang="ru-RU" sz="1200" dirty="0">
            <a:latin typeface="Times New Roman" pitchFamily="18" charset="0"/>
            <a:cs typeface="Times New Roman" pitchFamily="18" charset="0"/>
          </a:endParaRPr>
        </a:p>
      </dgm:t>
    </dgm:pt>
    <dgm:pt modelId="{6B44D727-D21C-4A65-86FF-14EE86D33BD1}" type="parTrans" cxnId="{383CED30-5BCD-47D8-B844-A479BE825908}">
      <dgm:prSet/>
      <dgm:spPr/>
      <dgm:t>
        <a:bodyPr/>
        <a:lstStyle/>
        <a:p>
          <a:endParaRPr lang="ru-RU"/>
        </a:p>
      </dgm:t>
    </dgm:pt>
    <dgm:pt modelId="{BD3A9911-9CAA-4B83-A9CC-3575F3DFBA23}" type="sibTrans" cxnId="{383CED30-5BCD-47D8-B844-A479BE825908}">
      <dgm:prSet/>
      <dgm:spPr/>
      <dgm:t>
        <a:bodyPr/>
        <a:lstStyle/>
        <a:p>
          <a:endParaRPr lang="ru-RU"/>
        </a:p>
      </dgm:t>
    </dgm:pt>
    <dgm:pt modelId="{46D47624-2E3F-4252-8B2C-F66A36D30E7C}" type="pres">
      <dgm:prSet presAssocID="{D0C86FB0-E204-4819-865A-06107E68E7A7}" presName="diagram" presStyleCnt="0">
        <dgm:presLayoutVars>
          <dgm:dir/>
          <dgm:resizeHandles val="exact"/>
        </dgm:presLayoutVars>
      </dgm:prSet>
      <dgm:spPr/>
      <dgm:t>
        <a:bodyPr/>
        <a:lstStyle/>
        <a:p>
          <a:endParaRPr lang="ru-RU"/>
        </a:p>
      </dgm:t>
    </dgm:pt>
    <dgm:pt modelId="{13AD9D93-2D10-448E-B40F-E9049CD183AA}" type="pres">
      <dgm:prSet presAssocID="{2D285AF5-AE5D-4592-9D6E-20ED4A979981}" presName="node" presStyleLbl="node1" presStyleIdx="0" presStyleCnt="6">
        <dgm:presLayoutVars>
          <dgm:bulletEnabled val="1"/>
        </dgm:presLayoutVars>
      </dgm:prSet>
      <dgm:spPr/>
      <dgm:t>
        <a:bodyPr/>
        <a:lstStyle/>
        <a:p>
          <a:endParaRPr lang="ru-RU"/>
        </a:p>
      </dgm:t>
    </dgm:pt>
    <dgm:pt modelId="{358132FC-89EC-46EA-BC90-12D146192EE8}" type="pres">
      <dgm:prSet presAssocID="{DD36B2DA-6B3C-4BF8-A71D-25A07FA2277A}" presName="sibTrans" presStyleLbl="sibTrans2D1" presStyleIdx="0" presStyleCnt="5"/>
      <dgm:spPr/>
      <dgm:t>
        <a:bodyPr/>
        <a:lstStyle/>
        <a:p>
          <a:endParaRPr lang="ru-RU"/>
        </a:p>
      </dgm:t>
    </dgm:pt>
    <dgm:pt modelId="{0F91496C-4741-4405-8852-41FB32C23517}" type="pres">
      <dgm:prSet presAssocID="{DD36B2DA-6B3C-4BF8-A71D-25A07FA2277A}" presName="connectorText" presStyleLbl="sibTrans2D1" presStyleIdx="0" presStyleCnt="5"/>
      <dgm:spPr/>
      <dgm:t>
        <a:bodyPr/>
        <a:lstStyle/>
        <a:p>
          <a:endParaRPr lang="ru-RU"/>
        </a:p>
      </dgm:t>
    </dgm:pt>
    <dgm:pt modelId="{6152CBD6-A391-48D0-90CC-2CEB4E4F8EE5}" type="pres">
      <dgm:prSet presAssocID="{64DC1304-A513-41F5-A0D2-099653258002}" presName="node" presStyleLbl="node1" presStyleIdx="1" presStyleCnt="6" custScaleY="109692">
        <dgm:presLayoutVars>
          <dgm:bulletEnabled val="1"/>
        </dgm:presLayoutVars>
      </dgm:prSet>
      <dgm:spPr/>
      <dgm:t>
        <a:bodyPr/>
        <a:lstStyle/>
        <a:p>
          <a:endParaRPr lang="ru-RU"/>
        </a:p>
      </dgm:t>
    </dgm:pt>
    <dgm:pt modelId="{313B4CA6-95F7-414B-9CAE-71C9F7554323}" type="pres">
      <dgm:prSet presAssocID="{4BD63462-FCB9-4A94-81A1-C11B5C72A2C1}" presName="sibTrans" presStyleLbl="sibTrans2D1" presStyleIdx="1" presStyleCnt="5"/>
      <dgm:spPr/>
      <dgm:t>
        <a:bodyPr/>
        <a:lstStyle/>
        <a:p>
          <a:endParaRPr lang="ru-RU"/>
        </a:p>
      </dgm:t>
    </dgm:pt>
    <dgm:pt modelId="{2D1E2F7E-3964-4F6D-B035-AE1CEB14D40B}" type="pres">
      <dgm:prSet presAssocID="{4BD63462-FCB9-4A94-81A1-C11B5C72A2C1}" presName="connectorText" presStyleLbl="sibTrans2D1" presStyleIdx="1" presStyleCnt="5"/>
      <dgm:spPr/>
      <dgm:t>
        <a:bodyPr/>
        <a:lstStyle/>
        <a:p>
          <a:endParaRPr lang="ru-RU"/>
        </a:p>
      </dgm:t>
    </dgm:pt>
    <dgm:pt modelId="{C7197CC6-16CC-4D0D-B54B-B08659E7D3B0}" type="pres">
      <dgm:prSet presAssocID="{89E4D5C6-4DD6-4CAA-B0D3-7EDF95F45BBB}" presName="node" presStyleLbl="node1" presStyleIdx="2" presStyleCnt="6">
        <dgm:presLayoutVars>
          <dgm:bulletEnabled val="1"/>
        </dgm:presLayoutVars>
      </dgm:prSet>
      <dgm:spPr/>
      <dgm:t>
        <a:bodyPr/>
        <a:lstStyle/>
        <a:p>
          <a:endParaRPr lang="ru-RU"/>
        </a:p>
      </dgm:t>
    </dgm:pt>
    <dgm:pt modelId="{1E61754D-978C-43AC-8DF4-BD4E430C063A}" type="pres">
      <dgm:prSet presAssocID="{122BF982-9E32-4538-B1B8-20A97B18A28C}" presName="sibTrans" presStyleLbl="sibTrans2D1" presStyleIdx="2" presStyleCnt="5"/>
      <dgm:spPr/>
      <dgm:t>
        <a:bodyPr/>
        <a:lstStyle/>
        <a:p>
          <a:endParaRPr lang="ru-RU"/>
        </a:p>
      </dgm:t>
    </dgm:pt>
    <dgm:pt modelId="{C9ABE3EC-EB23-4371-B881-2D606679D9A0}" type="pres">
      <dgm:prSet presAssocID="{122BF982-9E32-4538-B1B8-20A97B18A28C}" presName="connectorText" presStyleLbl="sibTrans2D1" presStyleIdx="2" presStyleCnt="5"/>
      <dgm:spPr/>
      <dgm:t>
        <a:bodyPr/>
        <a:lstStyle/>
        <a:p>
          <a:endParaRPr lang="ru-RU"/>
        </a:p>
      </dgm:t>
    </dgm:pt>
    <dgm:pt modelId="{9A85CCD7-5B7E-418D-A859-B9A532405B42}" type="pres">
      <dgm:prSet presAssocID="{0094F2C0-99A7-4667-BA4B-5AF281DEA8AA}" presName="node" presStyleLbl="node1" presStyleIdx="3" presStyleCnt="6" custScaleY="135092" custLinFactNeighborX="-4786" custLinFactNeighborY="7976">
        <dgm:presLayoutVars>
          <dgm:bulletEnabled val="1"/>
        </dgm:presLayoutVars>
      </dgm:prSet>
      <dgm:spPr/>
      <dgm:t>
        <a:bodyPr/>
        <a:lstStyle/>
        <a:p>
          <a:endParaRPr lang="ru-RU"/>
        </a:p>
      </dgm:t>
    </dgm:pt>
    <dgm:pt modelId="{DF9F1490-1196-478B-8367-1D21050358DD}" type="pres">
      <dgm:prSet presAssocID="{7AA3A93C-3F70-41E3-8034-E2AF1C0484C6}" presName="sibTrans" presStyleLbl="sibTrans2D1" presStyleIdx="3" presStyleCnt="5"/>
      <dgm:spPr/>
      <dgm:t>
        <a:bodyPr/>
        <a:lstStyle/>
        <a:p>
          <a:endParaRPr lang="ru-RU"/>
        </a:p>
      </dgm:t>
    </dgm:pt>
    <dgm:pt modelId="{5546A21B-DBB1-483A-BD84-D46AE8928BE4}" type="pres">
      <dgm:prSet presAssocID="{7AA3A93C-3F70-41E3-8034-E2AF1C0484C6}" presName="connectorText" presStyleLbl="sibTrans2D1" presStyleIdx="3" presStyleCnt="5"/>
      <dgm:spPr/>
      <dgm:t>
        <a:bodyPr/>
        <a:lstStyle/>
        <a:p>
          <a:endParaRPr lang="ru-RU"/>
        </a:p>
      </dgm:t>
    </dgm:pt>
    <dgm:pt modelId="{7CFC978F-14F4-4FAC-AE78-175B5B228D9B}" type="pres">
      <dgm:prSet presAssocID="{45E64AC1-F733-4D61-8E30-C6E4E66342EE}" presName="node" presStyleLbl="node1" presStyleIdx="4" presStyleCnt="6" custScaleY="118177">
        <dgm:presLayoutVars>
          <dgm:bulletEnabled val="1"/>
        </dgm:presLayoutVars>
      </dgm:prSet>
      <dgm:spPr/>
      <dgm:t>
        <a:bodyPr/>
        <a:lstStyle/>
        <a:p>
          <a:endParaRPr lang="ru-RU"/>
        </a:p>
      </dgm:t>
    </dgm:pt>
    <dgm:pt modelId="{5F4299C5-6CAB-4DF4-BC21-9065C1478C4D}" type="pres">
      <dgm:prSet presAssocID="{D9D89CCB-8C06-49E0-B095-33C7515E5F50}" presName="sibTrans" presStyleLbl="sibTrans2D1" presStyleIdx="4" presStyleCnt="5"/>
      <dgm:spPr/>
      <dgm:t>
        <a:bodyPr/>
        <a:lstStyle/>
        <a:p>
          <a:endParaRPr lang="ru-RU"/>
        </a:p>
      </dgm:t>
    </dgm:pt>
    <dgm:pt modelId="{B653FF5E-402C-4BCB-A511-63CCBC5A79C7}" type="pres">
      <dgm:prSet presAssocID="{D9D89CCB-8C06-49E0-B095-33C7515E5F50}" presName="connectorText" presStyleLbl="sibTrans2D1" presStyleIdx="4" presStyleCnt="5"/>
      <dgm:spPr/>
      <dgm:t>
        <a:bodyPr/>
        <a:lstStyle/>
        <a:p>
          <a:endParaRPr lang="ru-RU"/>
        </a:p>
      </dgm:t>
    </dgm:pt>
    <dgm:pt modelId="{B4456752-443F-4BF6-95C2-49A803CDCE0A}" type="pres">
      <dgm:prSet presAssocID="{2D3FCB5F-B9A1-4881-8BB7-AB4E19F6DFAB}" presName="node" presStyleLbl="node1" presStyleIdx="5" presStyleCnt="6" custScaleX="130811" custScaleY="114666">
        <dgm:presLayoutVars>
          <dgm:bulletEnabled val="1"/>
        </dgm:presLayoutVars>
      </dgm:prSet>
      <dgm:spPr/>
      <dgm:t>
        <a:bodyPr/>
        <a:lstStyle/>
        <a:p>
          <a:endParaRPr lang="ru-RU"/>
        </a:p>
      </dgm:t>
    </dgm:pt>
  </dgm:ptLst>
  <dgm:cxnLst>
    <dgm:cxn modelId="{29CEE6B2-43A7-4400-A82D-2F16B426306E}" type="presOf" srcId="{7AA3A93C-3F70-41E3-8034-E2AF1C0484C6}" destId="{DF9F1490-1196-478B-8367-1D21050358DD}" srcOrd="0" destOrd="0" presId="urn:microsoft.com/office/officeart/2005/8/layout/process5"/>
    <dgm:cxn modelId="{F2FDFE3A-3D27-4A4A-B452-F9F4A1D598FA}" srcId="{D0C86FB0-E204-4819-865A-06107E68E7A7}" destId="{89E4D5C6-4DD6-4CAA-B0D3-7EDF95F45BBB}" srcOrd="2" destOrd="0" parTransId="{032C5B98-D4E8-4C3E-9F24-743E028B9582}" sibTransId="{122BF982-9E32-4538-B1B8-20A97B18A28C}"/>
    <dgm:cxn modelId="{6EF132C1-E682-406E-ADD1-9E83300C37D9}" type="presOf" srcId="{D9D89CCB-8C06-49E0-B095-33C7515E5F50}" destId="{B653FF5E-402C-4BCB-A511-63CCBC5A79C7}" srcOrd="1" destOrd="0" presId="urn:microsoft.com/office/officeart/2005/8/layout/process5"/>
    <dgm:cxn modelId="{8D6E7DFF-E2B7-4457-B4B3-237AA2D152FA}" type="presOf" srcId="{122BF982-9E32-4538-B1B8-20A97B18A28C}" destId="{C9ABE3EC-EB23-4371-B881-2D606679D9A0}" srcOrd="1" destOrd="0" presId="urn:microsoft.com/office/officeart/2005/8/layout/process5"/>
    <dgm:cxn modelId="{53035AC1-3E42-4157-B975-2E0B6F1A381C}" srcId="{D0C86FB0-E204-4819-865A-06107E68E7A7}" destId="{45E64AC1-F733-4D61-8E30-C6E4E66342EE}" srcOrd="4" destOrd="0" parTransId="{06DD46C2-19F0-40DC-9752-C2A6B8A5A21B}" sibTransId="{D9D89CCB-8C06-49E0-B095-33C7515E5F50}"/>
    <dgm:cxn modelId="{2F903E0B-E550-4937-889E-9B97BFB7BEFD}" type="presOf" srcId="{2D3FCB5F-B9A1-4881-8BB7-AB4E19F6DFAB}" destId="{B4456752-443F-4BF6-95C2-49A803CDCE0A}" srcOrd="0" destOrd="0" presId="urn:microsoft.com/office/officeart/2005/8/layout/process5"/>
    <dgm:cxn modelId="{3FF9D3AD-002B-4575-879F-6F9A4D67463C}" type="presOf" srcId="{4BD63462-FCB9-4A94-81A1-C11B5C72A2C1}" destId="{313B4CA6-95F7-414B-9CAE-71C9F7554323}" srcOrd="0" destOrd="0" presId="urn:microsoft.com/office/officeart/2005/8/layout/process5"/>
    <dgm:cxn modelId="{F218344B-1527-4A51-8F64-E7BD2D116612}" type="presOf" srcId="{DD36B2DA-6B3C-4BF8-A71D-25A07FA2277A}" destId="{358132FC-89EC-46EA-BC90-12D146192EE8}" srcOrd="0" destOrd="0" presId="urn:microsoft.com/office/officeart/2005/8/layout/process5"/>
    <dgm:cxn modelId="{68A100B5-AD9B-480E-A826-D9A041AC1B45}" type="presOf" srcId="{0094F2C0-99A7-4667-BA4B-5AF281DEA8AA}" destId="{9A85CCD7-5B7E-418D-A859-B9A532405B42}" srcOrd="0" destOrd="0" presId="urn:microsoft.com/office/officeart/2005/8/layout/process5"/>
    <dgm:cxn modelId="{B87A55F3-A2AE-42AA-B97B-71453D9B9B2D}" type="presOf" srcId="{DD36B2DA-6B3C-4BF8-A71D-25A07FA2277A}" destId="{0F91496C-4741-4405-8852-41FB32C23517}" srcOrd="1" destOrd="0" presId="urn:microsoft.com/office/officeart/2005/8/layout/process5"/>
    <dgm:cxn modelId="{D17BC746-01F2-457E-A9E8-CE383289114F}" type="presOf" srcId="{D0C86FB0-E204-4819-865A-06107E68E7A7}" destId="{46D47624-2E3F-4252-8B2C-F66A36D30E7C}" srcOrd="0" destOrd="0" presId="urn:microsoft.com/office/officeart/2005/8/layout/process5"/>
    <dgm:cxn modelId="{DA790290-A598-44CB-A43A-7CB0E7E96DDB}" type="presOf" srcId="{45E64AC1-F733-4D61-8E30-C6E4E66342EE}" destId="{7CFC978F-14F4-4FAC-AE78-175B5B228D9B}" srcOrd="0" destOrd="0" presId="urn:microsoft.com/office/officeart/2005/8/layout/process5"/>
    <dgm:cxn modelId="{383CED30-5BCD-47D8-B844-A479BE825908}" srcId="{D0C86FB0-E204-4819-865A-06107E68E7A7}" destId="{2D3FCB5F-B9A1-4881-8BB7-AB4E19F6DFAB}" srcOrd="5" destOrd="0" parTransId="{6B44D727-D21C-4A65-86FF-14EE86D33BD1}" sibTransId="{BD3A9911-9CAA-4B83-A9CC-3575F3DFBA23}"/>
    <dgm:cxn modelId="{E6955392-EB21-4CA6-9A52-714017C9E657}" type="presOf" srcId="{89E4D5C6-4DD6-4CAA-B0D3-7EDF95F45BBB}" destId="{C7197CC6-16CC-4D0D-B54B-B08659E7D3B0}" srcOrd="0" destOrd="0" presId="urn:microsoft.com/office/officeart/2005/8/layout/process5"/>
    <dgm:cxn modelId="{6F5C36A3-C0AB-4F53-BF90-21028BE15A46}" type="presOf" srcId="{D9D89CCB-8C06-49E0-B095-33C7515E5F50}" destId="{5F4299C5-6CAB-4DF4-BC21-9065C1478C4D}" srcOrd="0" destOrd="0" presId="urn:microsoft.com/office/officeart/2005/8/layout/process5"/>
    <dgm:cxn modelId="{8B6BE6E9-4378-44F9-A61E-BB50BD0C659B}" srcId="{D0C86FB0-E204-4819-865A-06107E68E7A7}" destId="{64DC1304-A513-41F5-A0D2-099653258002}" srcOrd="1" destOrd="0" parTransId="{5C52FE68-FB64-4627-A853-6146F8F84B71}" sibTransId="{4BD63462-FCB9-4A94-81A1-C11B5C72A2C1}"/>
    <dgm:cxn modelId="{5B151DCD-FC9D-43D2-B90C-28D7E77CD208}" type="presOf" srcId="{7AA3A93C-3F70-41E3-8034-E2AF1C0484C6}" destId="{5546A21B-DBB1-483A-BD84-D46AE8928BE4}" srcOrd="1" destOrd="0" presId="urn:microsoft.com/office/officeart/2005/8/layout/process5"/>
    <dgm:cxn modelId="{17CFAC03-1181-459E-BB9D-5EB13622B4C4}" type="presOf" srcId="{4BD63462-FCB9-4A94-81A1-C11B5C72A2C1}" destId="{2D1E2F7E-3964-4F6D-B035-AE1CEB14D40B}" srcOrd="1" destOrd="0" presId="urn:microsoft.com/office/officeart/2005/8/layout/process5"/>
    <dgm:cxn modelId="{4B048A35-C1A9-4106-883E-B0D9F02FA32E}" srcId="{D0C86FB0-E204-4819-865A-06107E68E7A7}" destId="{2D285AF5-AE5D-4592-9D6E-20ED4A979981}" srcOrd="0" destOrd="0" parTransId="{BE1D2854-9454-4A80-93EF-64F86070FDAC}" sibTransId="{DD36B2DA-6B3C-4BF8-A71D-25A07FA2277A}"/>
    <dgm:cxn modelId="{C43A85BD-D6AA-4864-A85E-B2189788111D}" type="presOf" srcId="{64DC1304-A513-41F5-A0D2-099653258002}" destId="{6152CBD6-A391-48D0-90CC-2CEB4E4F8EE5}" srcOrd="0" destOrd="0" presId="urn:microsoft.com/office/officeart/2005/8/layout/process5"/>
    <dgm:cxn modelId="{0A7B8DD7-EA9F-402E-AA72-724C076D89E0}" srcId="{D0C86FB0-E204-4819-865A-06107E68E7A7}" destId="{0094F2C0-99A7-4667-BA4B-5AF281DEA8AA}" srcOrd="3" destOrd="0" parTransId="{571C0314-875C-4E95-95FB-33680504229B}" sibTransId="{7AA3A93C-3F70-41E3-8034-E2AF1C0484C6}"/>
    <dgm:cxn modelId="{DD81D308-8DB1-42D5-AB69-67CD0CB1F85B}" type="presOf" srcId="{2D285AF5-AE5D-4592-9D6E-20ED4A979981}" destId="{13AD9D93-2D10-448E-B40F-E9049CD183AA}" srcOrd="0" destOrd="0" presId="urn:microsoft.com/office/officeart/2005/8/layout/process5"/>
    <dgm:cxn modelId="{E71987F3-0129-497E-B68F-2F8A0D8311E3}" type="presOf" srcId="{122BF982-9E32-4538-B1B8-20A97B18A28C}" destId="{1E61754D-978C-43AC-8DF4-BD4E430C063A}" srcOrd="0" destOrd="0" presId="urn:microsoft.com/office/officeart/2005/8/layout/process5"/>
    <dgm:cxn modelId="{C9984F22-EF2B-4E8E-869F-A71E30A6969B}" type="presParOf" srcId="{46D47624-2E3F-4252-8B2C-F66A36D30E7C}" destId="{13AD9D93-2D10-448E-B40F-E9049CD183AA}" srcOrd="0" destOrd="0" presId="urn:microsoft.com/office/officeart/2005/8/layout/process5"/>
    <dgm:cxn modelId="{9F4EA349-092C-4067-9732-1E6F6A806FED}" type="presParOf" srcId="{46D47624-2E3F-4252-8B2C-F66A36D30E7C}" destId="{358132FC-89EC-46EA-BC90-12D146192EE8}" srcOrd="1" destOrd="0" presId="urn:microsoft.com/office/officeart/2005/8/layout/process5"/>
    <dgm:cxn modelId="{8E65A232-6D44-49E2-8034-5D078399669F}" type="presParOf" srcId="{358132FC-89EC-46EA-BC90-12D146192EE8}" destId="{0F91496C-4741-4405-8852-41FB32C23517}" srcOrd="0" destOrd="0" presId="urn:microsoft.com/office/officeart/2005/8/layout/process5"/>
    <dgm:cxn modelId="{71FB5137-95FE-4519-88B2-D89B59C8D551}" type="presParOf" srcId="{46D47624-2E3F-4252-8B2C-F66A36D30E7C}" destId="{6152CBD6-A391-48D0-90CC-2CEB4E4F8EE5}" srcOrd="2" destOrd="0" presId="urn:microsoft.com/office/officeart/2005/8/layout/process5"/>
    <dgm:cxn modelId="{C365D1E4-F8F1-4801-89E6-2173E6417D89}" type="presParOf" srcId="{46D47624-2E3F-4252-8B2C-F66A36D30E7C}" destId="{313B4CA6-95F7-414B-9CAE-71C9F7554323}" srcOrd="3" destOrd="0" presId="urn:microsoft.com/office/officeart/2005/8/layout/process5"/>
    <dgm:cxn modelId="{BBFB016B-DBAC-4E4A-88E2-96AEA3C43E76}" type="presParOf" srcId="{313B4CA6-95F7-414B-9CAE-71C9F7554323}" destId="{2D1E2F7E-3964-4F6D-B035-AE1CEB14D40B}" srcOrd="0" destOrd="0" presId="urn:microsoft.com/office/officeart/2005/8/layout/process5"/>
    <dgm:cxn modelId="{BBBE76A3-6017-40E7-8865-EBACAACA4152}" type="presParOf" srcId="{46D47624-2E3F-4252-8B2C-F66A36D30E7C}" destId="{C7197CC6-16CC-4D0D-B54B-B08659E7D3B0}" srcOrd="4" destOrd="0" presId="urn:microsoft.com/office/officeart/2005/8/layout/process5"/>
    <dgm:cxn modelId="{E8E7FA33-62B2-4900-B5D9-F43EA5AFA587}" type="presParOf" srcId="{46D47624-2E3F-4252-8B2C-F66A36D30E7C}" destId="{1E61754D-978C-43AC-8DF4-BD4E430C063A}" srcOrd="5" destOrd="0" presId="urn:microsoft.com/office/officeart/2005/8/layout/process5"/>
    <dgm:cxn modelId="{9FA2646C-A144-4C2E-BE16-9F7CDBC8995F}" type="presParOf" srcId="{1E61754D-978C-43AC-8DF4-BD4E430C063A}" destId="{C9ABE3EC-EB23-4371-B881-2D606679D9A0}" srcOrd="0" destOrd="0" presId="urn:microsoft.com/office/officeart/2005/8/layout/process5"/>
    <dgm:cxn modelId="{4592DB10-F43D-4920-B389-BC3C69D50722}" type="presParOf" srcId="{46D47624-2E3F-4252-8B2C-F66A36D30E7C}" destId="{9A85CCD7-5B7E-418D-A859-B9A532405B42}" srcOrd="6" destOrd="0" presId="urn:microsoft.com/office/officeart/2005/8/layout/process5"/>
    <dgm:cxn modelId="{89AE04A7-2126-48B1-85ED-80CFA7CC4EA2}" type="presParOf" srcId="{46D47624-2E3F-4252-8B2C-F66A36D30E7C}" destId="{DF9F1490-1196-478B-8367-1D21050358DD}" srcOrd="7" destOrd="0" presId="urn:microsoft.com/office/officeart/2005/8/layout/process5"/>
    <dgm:cxn modelId="{CEAE6DFF-C2E6-4D1C-81E0-441D9F8D3D56}" type="presParOf" srcId="{DF9F1490-1196-478B-8367-1D21050358DD}" destId="{5546A21B-DBB1-483A-BD84-D46AE8928BE4}" srcOrd="0" destOrd="0" presId="urn:microsoft.com/office/officeart/2005/8/layout/process5"/>
    <dgm:cxn modelId="{96C9430E-13DA-4321-8940-04F670BB5AA3}" type="presParOf" srcId="{46D47624-2E3F-4252-8B2C-F66A36D30E7C}" destId="{7CFC978F-14F4-4FAC-AE78-175B5B228D9B}" srcOrd="8" destOrd="0" presId="urn:microsoft.com/office/officeart/2005/8/layout/process5"/>
    <dgm:cxn modelId="{78F74625-5110-4460-99AA-112DA2ABF192}" type="presParOf" srcId="{46D47624-2E3F-4252-8B2C-F66A36D30E7C}" destId="{5F4299C5-6CAB-4DF4-BC21-9065C1478C4D}" srcOrd="9" destOrd="0" presId="urn:microsoft.com/office/officeart/2005/8/layout/process5"/>
    <dgm:cxn modelId="{93EC934B-C4E7-4B19-8DDA-87FCCA10BEB9}" type="presParOf" srcId="{5F4299C5-6CAB-4DF4-BC21-9065C1478C4D}" destId="{B653FF5E-402C-4BCB-A511-63CCBC5A79C7}" srcOrd="0" destOrd="0" presId="urn:microsoft.com/office/officeart/2005/8/layout/process5"/>
    <dgm:cxn modelId="{BAFD1062-637A-4455-B8B1-D5983550582C}" type="presParOf" srcId="{46D47624-2E3F-4252-8B2C-F66A36D30E7C}" destId="{B4456752-443F-4BF6-95C2-49A803CDCE0A}"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398F44-B263-47D9-87F1-04734E2F648E}">
      <dsp:nvSpPr>
        <dsp:cNvPr id="0" name=""/>
        <dsp:cNvSpPr/>
      </dsp:nvSpPr>
      <dsp:spPr>
        <a:xfrm>
          <a:off x="3046" y="161368"/>
          <a:ext cx="3340788" cy="1470206"/>
        </a:xfrm>
        <a:prstGeom prst="roundRect">
          <a:avLst/>
        </a:prstGeom>
        <a:gradFill rotWithShape="0">
          <a:gsLst>
            <a:gs pos="86000">
              <a:schemeClr val="accent1">
                <a:lumMod val="75000"/>
              </a:schemeClr>
            </a:gs>
            <a:gs pos="30000">
              <a:srgbClr val="84A9C2"/>
            </a:gs>
            <a:gs pos="74000">
              <a:srgbClr val="129481"/>
            </a:gs>
            <a:gs pos="100000">
              <a:schemeClr val="accent1">
                <a:lumMod val="50000"/>
              </a:schemeClr>
            </a:gs>
          </a:gsLst>
          <a:lin ang="5400000" scaled="0"/>
        </a:gradFill>
        <a:ln>
          <a:noFill/>
        </a:ln>
        <a:effectLst>
          <a:softEdge rad="1270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uk-UA" sz="1800" b="1" i="1" kern="1200" dirty="0" smtClean="0">
              <a:latin typeface="Times New Roman" pitchFamily="18" charset="0"/>
              <a:cs typeface="Times New Roman" pitchFamily="18" charset="0"/>
            </a:rPr>
            <a:t>Рогаль Антоніна Вікторівна</a:t>
          </a:r>
        </a:p>
        <a:p>
          <a:pPr lvl="0" algn="ctr" defTabSz="800100">
            <a:lnSpc>
              <a:spcPct val="90000"/>
            </a:lnSpc>
            <a:spcBef>
              <a:spcPct val="0"/>
            </a:spcBef>
            <a:spcAft>
              <a:spcPct val="35000"/>
            </a:spcAft>
          </a:pPr>
          <a:r>
            <a:rPr lang="uk-UA" sz="1800" kern="1200" dirty="0" smtClean="0">
              <a:latin typeface="Times New Roman" pitchFamily="18" charset="0"/>
              <a:cs typeface="Times New Roman" pitchFamily="18" charset="0"/>
            </a:rPr>
            <a:t>Психолог КУ «Центр професійного розвитку педагогічних працівників Вінницької міської ради»</a:t>
          </a:r>
          <a:endParaRPr lang="ru-RU" sz="1800" kern="1200" dirty="0">
            <a:latin typeface="Times New Roman" pitchFamily="18" charset="0"/>
            <a:cs typeface="Times New Roman" pitchFamily="18" charset="0"/>
          </a:endParaRPr>
        </a:p>
      </dsp:txBody>
      <dsp:txXfrm>
        <a:off x="74816" y="233138"/>
        <a:ext cx="3197248" cy="13266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31DD54-A81F-4008-871A-CE1705630A7B}">
      <dsp:nvSpPr>
        <dsp:cNvPr id="0" name=""/>
        <dsp:cNvSpPr/>
      </dsp:nvSpPr>
      <dsp:spPr>
        <a:xfrm>
          <a:off x="655726" y="397630"/>
          <a:ext cx="3207285" cy="164033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uk-UA" sz="1400" kern="1200" dirty="0" smtClean="0">
              <a:latin typeface="Times New Roman" pitchFamily="18" charset="0"/>
              <a:cs typeface="Times New Roman" pitchFamily="18" charset="0"/>
            </a:rPr>
            <a:t> </a:t>
          </a:r>
          <a:r>
            <a:rPr lang="ru-RU" sz="2000" b="1" i="0" kern="1200" dirty="0" smtClean="0">
              <a:latin typeface="Times New Roman" pitchFamily="18" charset="0"/>
              <a:cs typeface="Times New Roman" pitchFamily="18" charset="0"/>
            </a:rPr>
            <a:t>фізичний</a:t>
          </a:r>
          <a:r>
            <a:rPr lang="ru-RU" sz="2000" b="0" i="0" kern="1200" dirty="0" smtClean="0">
              <a:latin typeface="Times New Roman" pitchFamily="18" charset="0"/>
              <a:cs typeface="Times New Roman" pitchFamily="18" charset="0"/>
            </a:rPr>
            <a:t> (штовхання, підніжки, зачіпання, </a:t>
          </a:r>
          <a:r>
            <a:rPr lang="ru-RU" sz="2000" b="0" i="0" kern="1200" dirty="0" err="1" smtClean="0">
              <a:latin typeface="Times New Roman" pitchFamily="18" charset="0"/>
              <a:cs typeface="Times New Roman" pitchFamily="18" charset="0"/>
            </a:rPr>
            <a:t>бійки</a:t>
          </a:r>
          <a:r>
            <a:rPr lang="ru-RU" sz="2000" b="0" i="0" kern="1200" dirty="0" smtClean="0">
              <a:latin typeface="Times New Roman" pitchFamily="18" charset="0"/>
              <a:cs typeface="Times New Roman" pitchFamily="18" charset="0"/>
            </a:rPr>
            <a:t>, стусани, ляпаси, нанесення тілесних пошкоджень)</a:t>
          </a:r>
          <a:endParaRPr lang="ru-RU" sz="2000" kern="1200" dirty="0">
            <a:latin typeface="Times New Roman" pitchFamily="18" charset="0"/>
            <a:cs typeface="Times New Roman" pitchFamily="18" charset="0"/>
          </a:endParaRPr>
        </a:p>
      </dsp:txBody>
      <dsp:txXfrm>
        <a:off x="655726" y="397630"/>
        <a:ext cx="3207285" cy="1640338"/>
      </dsp:txXfrm>
    </dsp:sp>
    <dsp:sp modelId="{0C3DF484-4748-4F1C-B3E1-D9B321FC501E}">
      <dsp:nvSpPr>
        <dsp:cNvPr id="0" name=""/>
        <dsp:cNvSpPr/>
      </dsp:nvSpPr>
      <dsp:spPr>
        <a:xfrm>
          <a:off x="4258960" y="385478"/>
          <a:ext cx="3065200" cy="167959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i="0" kern="1200" dirty="0" smtClean="0">
              <a:latin typeface="Times New Roman" pitchFamily="18" charset="0"/>
              <a:cs typeface="Times New Roman" pitchFamily="18" charset="0"/>
            </a:rPr>
            <a:t>економічний</a:t>
          </a:r>
          <a:r>
            <a:rPr lang="ru-RU" sz="2000" b="0" i="0" kern="1200" dirty="0" smtClean="0">
              <a:latin typeface="Times New Roman" pitchFamily="18" charset="0"/>
              <a:cs typeface="Times New Roman" pitchFamily="18" charset="0"/>
            </a:rPr>
            <a:t> (крадіжки, пошкодження чи знищення одягу та інших особистих речей, вимагання грошей)</a:t>
          </a:r>
          <a:endParaRPr lang="ru-RU" sz="2000" kern="1200" dirty="0">
            <a:latin typeface="Times New Roman" pitchFamily="18" charset="0"/>
            <a:cs typeface="Times New Roman" pitchFamily="18" charset="0"/>
          </a:endParaRPr>
        </a:p>
      </dsp:txBody>
      <dsp:txXfrm>
        <a:off x="4258960" y="385478"/>
        <a:ext cx="3065200" cy="1679598"/>
      </dsp:txXfrm>
    </dsp:sp>
    <dsp:sp modelId="{7AC06F4E-D907-417D-A39A-886C98995B7C}">
      <dsp:nvSpPr>
        <dsp:cNvPr id="0" name=""/>
        <dsp:cNvSpPr/>
      </dsp:nvSpPr>
      <dsp:spPr>
        <a:xfrm>
          <a:off x="0" y="2336822"/>
          <a:ext cx="2538132" cy="221874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i="0" kern="1200" dirty="0" smtClean="0">
              <a:latin typeface="Times New Roman" pitchFamily="18" charset="0"/>
              <a:cs typeface="Times New Roman" pitchFamily="18" charset="0"/>
            </a:rPr>
            <a:t>психологічний</a:t>
          </a:r>
          <a:r>
            <a:rPr lang="ru-RU" sz="1800" b="0" i="0" kern="1200" dirty="0" smtClean="0">
              <a:latin typeface="Times New Roman" pitchFamily="18" charset="0"/>
              <a:cs typeface="Times New Roman" pitchFamily="18" charset="0"/>
            </a:rPr>
            <a:t> (принизливі погляди, жести, образливі рухи тіла, міміка обличчя, поширення образливих чуток, ізоляція, ігнорування, погрози, жарти, маніпуляції, шантаж</a:t>
          </a:r>
          <a:r>
            <a:rPr lang="ru-RU" sz="1800" b="0" i="0" kern="1200" dirty="0" smtClean="0"/>
            <a:t>)</a:t>
          </a:r>
          <a:endParaRPr lang="ru-RU" sz="1800" b="0" i="0" kern="1200" dirty="0"/>
        </a:p>
      </dsp:txBody>
      <dsp:txXfrm>
        <a:off x="0" y="2336822"/>
        <a:ext cx="2538132" cy="2218743"/>
      </dsp:txXfrm>
    </dsp:sp>
    <dsp:sp modelId="{0A1FEF34-6D59-4FC3-B0FA-BF3C2003AF44}">
      <dsp:nvSpPr>
        <dsp:cNvPr id="0" name=""/>
        <dsp:cNvSpPr/>
      </dsp:nvSpPr>
      <dsp:spPr>
        <a:xfrm>
          <a:off x="2791945" y="2516118"/>
          <a:ext cx="2538132" cy="186015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i="0" kern="1200" dirty="0" smtClean="0">
              <a:latin typeface="Times New Roman" pitchFamily="18" charset="0"/>
              <a:cs typeface="Times New Roman" pitchFamily="18" charset="0"/>
            </a:rPr>
            <a:t>кібербулінг</a:t>
          </a:r>
          <a:r>
            <a:rPr lang="ru-RU" sz="1800" b="0" i="0" kern="1200" dirty="0" smtClean="0">
              <a:latin typeface="Times New Roman" pitchFamily="18" charset="0"/>
              <a:cs typeface="Times New Roman" pitchFamily="18" charset="0"/>
            </a:rPr>
            <a:t> (приниження за допомогою мобільних телефонів, Інтернету, інших електронних пристроїв)</a:t>
          </a:r>
          <a:endParaRPr lang="ru-RU" sz="1800" b="0" i="0" kern="1200" dirty="0">
            <a:latin typeface="Times New Roman" pitchFamily="18" charset="0"/>
            <a:cs typeface="Times New Roman" pitchFamily="18" charset="0"/>
          </a:endParaRPr>
        </a:p>
      </dsp:txBody>
      <dsp:txXfrm>
        <a:off x="2791945" y="2516118"/>
        <a:ext cx="2538132" cy="1860151"/>
      </dsp:txXfrm>
    </dsp:sp>
    <dsp:sp modelId="{A02DE3A9-3633-4790-95AF-F2F573B64296}">
      <dsp:nvSpPr>
        <dsp:cNvPr id="0" name=""/>
        <dsp:cNvSpPr/>
      </dsp:nvSpPr>
      <dsp:spPr>
        <a:xfrm>
          <a:off x="5583890" y="2318890"/>
          <a:ext cx="2538132" cy="225460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i="0" kern="1200" dirty="0" smtClean="0">
              <a:latin typeface="Times New Roman" pitchFamily="18" charset="0"/>
              <a:cs typeface="Times New Roman" pitchFamily="18" charset="0"/>
            </a:rPr>
            <a:t>сексуальний </a:t>
          </a:r>
          <a:r>
            <a:rPr lang="ru-RU" sz="1600" b="0" i="0" kern="1200" dirty="0" smtClean="0">
              <a:latin typeface="Times New Roman" pitchFamily="18" charset="0"/>
              <a:cs typeface="Times New Roman" pitchFamily="18" charset="0"/>
            </a:rPr>
            <a:t>(принизливі погляди, жести, образливі рухи тіла, прізвиська та образи сексуального характеру, зйомки у переодягальнях, поширення образливих чуток, сексуальні погрози, жарти)</a:t>
          </a:r>
          <a:endParaRPr lang="ru-RU" sz="1600" b="0" i="0" kern="1200" dirty="0">
            <a:latin typeface="Times New Roman" pitchFamily="18" charset="0"/>
            <a:cs typeface="Times New Roman" pitchFamily="18" charset="0"/>
          </a:endParaRPr>
        </a:p>
      </dsp:txBody>
      <dsp:txXfrm>
        <a:off x="5583890" y="2318890"/>
        <a:ext cx="2538132" cy="22546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D28AD-C9FA-43B8-9DAD-6A13B0A7E843}">
      <dsp:nvSpPr>
        <dsp:cNvPr id="0" name=""/>
        <dsp:cNvSpPr/>
      </dsp:nvSpPr>
      <dsp:spPr>
        <a:xfrm>
          <a:off x="472" y="645120"/>
          <a:ext cx="1841805" cy="110508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uk-UA" sz="1400" kern="1200" dirty="0" smtClean="0"/>
            <a:t>Одноразовий, неповторюваний акт</a:t>
          </a:r>
          <a:endParaRPr lang="ru-RU" sz="1400" kern="1200" dirty="0"/>
        </a:p>
      </dsp:txBody>
      <dsp:txXfrm>
        <a:off x="472" y="645120"/>
        <a:ext cx="1841805" cy="1105083"/>
      </dsp:txXfrm>
    </dsp:sp>
    <dsp:sp modelId="{A2A8F5E5-C98B-4ADF-A975-AF9316E3F420}">
      <dsp:nvSpPr>
        <dsp:cNvPr id="0" name=""/>
        <dsp:cNvSpPr/>
      </dsp:nvSpPr>
      <dsp:spPr>
        <a:xfrm>
          <a:off x="2026458" y="645120"/>
          <a:ext cx="1841805" cy="110508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uk-UA" sz="1400" kern="1200" dirty="0" smtClean="0"/>
            <a:t>Незгода, розбіжність думок</a:t>
          </a:r>
          <a:endParaRPr lang="ru-RU" sz="1400" kern="1200" dirty="0"/>
        </a:p>
      </dsp:txBody>
      <dsp:txXfrm>
        <a:off x="2026458" y="645120"/>
        <a:ext cx="1841805" cy="1105083"/>
      </dsp:txXfrm>
    </dsp:sp>
    <dsp:sp modelId="{222A74E1-0297-448D-8E9A-0D6E26AB8D8D}">
      <dsp:nvSpPr>
        <dsp:cNvPr id="0" name=""/>
        <dsp:cNvSpPr/>
      </dsp:nvSpPr>
      <dsp:spPr>
        <a:xfrm>
          <a:off x="968635" y="1916459"/>
          <a:ext cx="1841805" cy="110508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uk-UA" sz="1400" kern="1200" dirty="0" smtClean="0"/>
            <a:t>Рівність сил</a:t>
          </a:r>
        </a:p>
        <a:p>
          <a:pPr lvl="0" algn="ctr" defTabSz="622300">
            <a:lnSpc>
              <a:spcPct val="90000"/>
            </a:lnSpc>
            <a:spcBef>
              <a:spcPct val="0"/>
            </a:spcBef>
            <a:spcAft>
              <a:spcPct val="35000"/>
            </a:spcAft>
          </a:pPr>
          <a:r>
            <a:rPr lang="uk-UA" sz="1400" kern="1200" dirty="0" smtClean="0"/>
            <a:t>Здатність кожної зі сторін впливати на процес конфлікту</a:t>
          </a:r>
          <a:endParaRPr lang="ru-RU" sz="1400" kern="1200" dirty="0"/>
        </a:p>
      </dsp:txBody>
      <dsp:txXfrm>
        <a:off x="968635" y="1916459"/>
        <a:ext cx="1841805" cy="11050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DA9F5F-6665-4A31-8E7D-CCC621FB9F47}">
      <dsp:nvSpPr>
        <dsp:cNvPr id="0" name=""/>
        <dsp:cNvSpPr/>
      </dsp:nvSpPr>
      <dsp:spPr>
        <a:xfrm>
          <a:off x="474" y="416392"/>
          <a:ext cx="1850875" cy="111052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uk-UA" sz="1400" kern="1200" dirty="0" smtClean="0"/>
            <a:t>Тривалі, повторювані дії</a:t>
          </a:r>
          <a:endParaRPr lang="ru-RU" sz="1400" kern="1200" dirty="0"/>
        </a:p>
      </dsp:txBody>
      <dsp:txXfrm>
        <a:off x="474" y="416392"/>
        <a:ext cx="1850875" cy="1110525"/>
      </dsp:txXfrm>
    </dsp:sp>
    <dsp:sp modelId="{18BED080-05D7-4F93-B328-DB9C9830A695}">
      <dsp:nvSpPr>
        <dsp:cNvPr id="0" name=""/>
        <dsp:cNvSpPr/>
      </dsp:nvSpPr>
      <dsp:spPr>
        <a:xfrm>
          <a:off x="1964716" y="416392"/>
          <a:ext cx="1850875" cy="1110525"/>
        </a:xfrm>
        <a:prstGeom prst="rect">
          <a:avLst/>
        </a:prstGeom>
        <a:solidFill>
          <a:schemeClr val="accent5">
            <a:hueOff val="-3676673"/>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uk-UA" sz="1400" kern="1200" dirty="0" smtClean="0"/>
            <a:t>Агресивна поведінка з метою  завдати шкоду та принизити</a:t>
          </a:r>
          <a:endParaRPr lang="ru-RU" sz="1400" kern="1200" dirty="0"/>
        </a:p>
      </dsp:txBody>
      <dsp:txXfrm>
        <a:off x="1964716" y="416392"/>
        <a:ext cx="1850875" cy="1110525"/>
      </dsp:txXfrm>
    </dsp:sp>
    <dsp:sp modelId="{03AD030A-AD92-4FB3-8669-7AF343ADCA32}">
      <dsp:nvSpPr>
        <dsp:cNvPr id="0" name=""/>
        <dsp:cNvSpPr/>
      </dsp:nvSpPr>
      <dsp:spPr>
        <a:xfrm>
          <a:off x="1018456" y="1712005"/>
          <a:ext cx="1850875" cy="1556190"/>
        </a:xfrm>
        <a:prstGeom prst="rect">
          <a:avLst/>
        </a:prstGeom>
        <a:solidFill>
          <a:schemeClr val="accent5">
            <a:hueOff val="-7353345"/>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uk-UA" sz="1400" kern="1200" dirty="0" smtClean="0"/>
            <a:t>Нерівність сил</a:t>
          </a:r>
        </a:p>
        <a:p>
          <a:pPr lvl="0" algn="ctr" defTabSz="622300">
            <a:lnSpc>
              <a:spcPct val="90000"/>
            </a:lnSpc>
            <a:spcBef>
              <a:spcPct val="0"/>
            </a:spcBef>
            <a:spcAft>
              <a:spcPct val="35000"/>
            </a:spcAft>
          </a:pPr>
          <a:r>
            <a:rPr lang="uk-UA" sz="1400" kern="1200" dirty="0" smtClean="0"/>
            <a:t>Різниця у фізичному стані, рівні соціально-психологічної адаптованості, стані здоров'я</a:t>
          </a:r>
          <a:endParaRPr lang="ru-RU" sz="1400" kern="1200" dirty="0"/>
        </a:p>
      </dsp:txBody>
      <dsp:txXfrm>
        <a:off x="1018456" y="1712005"/>
        <a:ext cx="1850875" cy="15561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F15023-970A-43A9-8BB2-6B27EA77A837}">
      <dsp:nvSpPr>
        <dsp:cNvPr id="0" name=""/>
        <dsp:cNvSpPr/>
      </dsp:nvSpPr>
      <dsp:spPr>
        <a:xfrm>
          <a:off x="43542" y="55921"/>
          <a:ext cx="3557219" cy="183712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uk-UA" sz="3500" kern="1200" dirty="0" smtClean="0">
              <a:solidFill>
                <a:schemeClr val="accent1">
                  <a:lumMod val="75000"/>
                </a:schemeClr>
              </a:solidFill>
              <a:latin typeface="Times New Roman" pitchFamily="18" charset="0"/>
              <a:cs typeface="Times New Roman" pitchFamily="18" charset="0"/>
            </a:rPr>
            <a:t>Має відбуватись на території закладу</a:t>
          </a:r>
          <a:endParaRPr lang="ru-RU" sz="3500" kern="1200" dirty="0">
            <a:solidFill>
              <a:schemeClr val="accent1">
                <a:lumMod val="75000"/>
              </a:schemeClr>
            </a:solidFill>
            <a:latin typeface="Times New Roman" pitchFamily="18" charset="0"/>
            <a:cs typeface="Times New Roman" pitchFamily="18" charset="0"/>
          </a:endParaRPr>
        </a:p>
      </dsp:txBody>
      <dsp:txXfrm>
        <a:off x="43542" y="55921"/>
        <a:ext cx="3557219" cy="1837126"/>
      </dsp:txXfrm>
    </dsp:sp>
    <dsp:sp modelId="{91BDA8E6-597D-40BC-8773-22CF835265B1}">
      <dsp:nvSpPr>
        <dsp:cNvPr id="0" name=""/>
        <dsp:cNvSpPr/>
      </dsp:nvSpPr>
      <dsp:spPr>
        <a:xfrm>
          <a:off x="3956484" y="1400"/>
          <a:ext cx="3557219" cy="194616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uk-UA" sz="3500" kern="1200" dirty="0" smtClean="0">
              <a:solidFill>
                <a:schemeClr val="accent1">
                  <a:lumMod val="75000"/>
                </a:schemeClr>
              </a:solidFill>
              <a:latin typeface="Times New Roman" pitchFamily="18" charset="0"/>
              <a:cs typeface="Times New Roman" pitchFamily="18" charset="0"/>
            </a:rPr>
            <a:t>Між учасниками освітнього процесу</a:t>
          </a:r>
          <a:endParaRPr lang="ru-RU" sz="3500" kern="1200" dirty="0">
            <a:solidFill>
              <a:schemeClr val="accent1">
                <a:lumMod val="75000"/>
              </a:schemeClr>
            </a:solidFill>
            <a:latin typeface="Times New Roman" pitchFamily="18" charset="0"/>
            <a:cs typeface="Times New Roman" pitchFamily="18" charset="0"/>
          </a:endParaRPr>
        </a:p>
      </dsp:txBody>
      <dsp:txXfrm>
        <a:off x="3956484" y="1400"/>
        <a:ext cx="3557219" cy="1946169"/>
      </dsp:txXfrm>
    </dsp:sp>
    <dsp:sp modelId="{2CB49799-AEF2-4FE2-ABE0-EDC88C3F2C79}">
      <dsp:nvSpPr>
        <dsp:cNvPr id="0" name=""/>
        <dsp:cNvSpPr/>
      </dsp:nvSpPr>
      <dsp:spPr>
        <a:xfrm>
          <a:off x="2000013" y="2303291"/>
          <a:ext cx="3557219" cy="213433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uk-UA" sz="3500" kern="1200" dirty="0" smtClean="0">
              <a:solidFill>
                <a:schemeClr val="accent1">
                  <a:lumMod val="75000"/>
                </a:schemeClr>
              </a:solidFill>
              <a:latin typeface="Times New Roman" pitchFamily="18" charset="0"/>
              <a:cs typeface="Times New Roman" pitchFamily="18" charset="0"/>
            </a:rPr>
            <a:t>Систематичність (3 і більше)</a:t>
          </a:r>
          <a:endParaRPr lang="ru-RU" sz="3500" kern="1200" dirty="0">
            <a:solidFill>
              <a:schemeClr val="accent1">
                <a:lumMod val="75000"/>
              </a:schemeClr>
            </a:solidFill>
            <a:latin typeface="Times New Roman" pitchFamily="18" charset="0"/>
            <a:cs typeface="Times New Roman" pitchFamily="18" charset="0"/>
          </a:endParaRPr>
        </a:p>
      </dsp:txBody>
      <dsp:txXfrm>
        <a:off x="2000013" y="2303291"/>
        <a:ext cx="3557219" cy="21343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724C46-1DF9-4E15-9531-76D5CF821E7B}">
      <dsp:nvSpPr>
        <dsp:cNvPr id="0" name=""/>
        <dsp:cNvSpPr/>
      </dsp:nvSpPr>
      <dsp:spPr>
        <a:xfrm>
          <a:off x="90569" y="376507"/>
          <a:ext cx="3550863" cy="3668070"/>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uk-UA" sz="1700" b="1" i="1" kern="1200" dirty="0" smtClean="0">
              <a:solidFill>
                <a:schemeClr val="accent5">
                  <a:lumMod val="75000"/>
                </a:schemeClr>
              </a:solidFill>
            </a:rPr>
            <a:t>Педагог або помічник </a:t>
          </a:r>
          <a:r>
            <a:rPr lang="uk-UA" sz="1700" b="1" i="1" kern="1200" dirty="0" smtClean="0">
              <a:solidFill>
                <a:schemeClr val="accent5">
                  <a:lumMod val="75000"/>
                </a:schemeClr>
              </a:solidFill>
            </a:rPr>
            <a:t>вихователя: </a:t>
          </a:r>
        </a:p>
        <a:p>
          <a:pPr lvl="0" algn="ctr" defTabSz="755650">
            <a:lnSpc>
              <a:spcPct val="90000"/>
            </a:lnSpc>
            <a:spcBef>
              <a:spcPct val="0"/>
            </a:spcBef>
            <a:spcAft>
              <a:spcPct val="35000"/>
            </a:spcAft>
          </a:pPr>
          <a:r>
            <a:rPr lang="uk-UA" sz="1700" kern="1200" dirty="0" smtClean="0"/>
            <a:t>– зневажливо ставиться до дитини, яка часто плаче або невпевнена в собі </a:t>
          </a:r>
        </a:p>
        <a:p>
          <a:pPr lvl="0" algn="ctr" defTabSz="755650">
            <a:lnSpc>
              <a:spcPct val="90000"/>
            </a:lnSpc>
            <a:spcBef>
              <a:spcPct val="0"/>
            </a:spcBef>
            <a:spcAft>
              <a:spcPct val="35000"/>
            </a:spcAft>
          </a:pPr>
          <a:r>
            <a:rPr lang="uk-UA" sz="1700" kern="1200" dirty="0" smtClean="0"/>
            <a:t>– ігнорує скаргу дитини на те, що її образили однолітки</a:t>
          </a:r>
        </a:p>
        <a:p>
          <a:pPr lvl="0" algn="ctr" defTabSz="755650">
            <a:lnSpc>
              <a:spcPct val="90000"/>
            </a:lnSpc>
            <a:spcBef>
              <a:spcPct val="0"/>
            </a:spcBef>
            <a:spcAft>
              <a:spcPct val="35000"/>
            </a:spcAft>
          </a:pPr>
          <a:r>
            <a:rPr lang="uk-UA" sz="1700" kern="1200" dirty="0" smtClean="0"/>
            <a:t> – глузує із зовнішнього вигляду дитини </a:t>
          </a:r>
        </a:p>
        <a:p>
          <a:pPr lvl="0" algn="ctr" defTabSz="755650">
            <a:lnSpc>
              <a:spcPct val="90000"/>
            </a:lnSpc>
            <a:spcBef>
              <a:spcPct val="0"/>
            </a:spcBef>
            <a:spcAft>
              <a:spcPct val="35000"/>
            </a:spcAft>
          </a:pPr>
          <a:r>
            <a:rPr lang="uk-UA" sz="1700" kern="1200" dirty="0" smtClean="0"/>
            <a:t>– образливо висловлюється про дитину чи її батьків </a:t>
          </a:r>
        </a:p>
        <a:p>
          <a:pPr lvl="0" algn="ctr" defTabSz="755650">
            <a:lnSpc>
              <a:spcPct val="90000"/>
            </a:lnSpc>
            <a:spcBef>
              <a:spcPct val="0"/>
            </a:spcBef>
            <a:spcAft>
              <a:spcPct val="35000"/>
            </a:spcAft>
          </a:pPr>
          <a:r>
            <a:rPr lang="uk-UA" sz="1700" kern="1200" dirty="0" smtClean="0"/>
            <a:t>– проявляє огиду щодо фізичної або фізіологічної особливостей дитини </a:t>
          </a:r>
          <a:endParaRPr lang="ru-RU" sz="1700" kern="1200" dirty="0"/>
        </a:p>
      </dsp:txBody>
      <dsp:txXfrm>
        <a:off x="90569" y="376507"/>
        <a:ext cx="3550863" cy="3668070"/>
      </dsp:txXfrm>
    </dsp:sp>
    <dsp:sp modelId="{8793677D-7C73-4A4D-BF1D-D01932E55FAA}">
      <dsp:nvSpPr>
        <dsp:cNvPr id="0" name=""/>
        <dsp:cNvSpPr/>
      </dsp:nvSpPr>
      <dsp:spPr>
        <a:xfrm>
          <a:off x="3906860" y="378009"/>
          <a:ext cx="3550863" cy="3683005"/>
        </a:xfrm>
        <a:prstGeom prst="rect">
          <a:avLst/>
        </a:prstGeom>
        <a:solidFill>
          <a:schemeClr val="accent2">
            <a:hueOff val="-1455363"/>
            <a:satOff val="-83928"/>
            <a:lumOff val="862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uk-UA" sz="1700" b="1" i="1" kern="1200" dirty="0" smtClean="0">
              <a:solidFill>
                <a:schemeClr val="accent5">
                  <a:lumMod val="75000"/>
                </a:schemeClr>
              </a:solidFill>
            </a:rPr>
            <a:t>батьки або члени сім’ї:</a:t>
          </a:r>
        </a:p>
        <a:p>
          <a:pPr lvl="0" algn="ctr" defTabSz="755650">
            <a:lnSpc>
              <a:spcPct val="90000"/>
            </a:lnSpc>
            <a:spcBef>
              <a:spcPct val="0"/>
            </a:spcBef>
            <a:spcAft>
              <a:spcPct val="35000"/>
            </a:spcAft>
          </a:pPr>
          <a:r>
            <a:rPr lang="uk-UA" sz="1700" kern="1200" dirty="0" smtClean="0"/>
            <a:t> – б'ють та ображають дитину вдома – принижують дитину у присутності інших дітей </a:t>
          </a:r>
        </a:p>
        <a:p>
          <a:pPr lvl="0" algn="ctr" defTabSz="755650">
            <a:lnSpc>
              <a:spcPct val="90000"/>
            </a:lnSpc>
            <a:spcBef>
              <a:spcPct val="0"/>
            </a:spcBef>
            <a:spcAft>
              <a:spcPct val="35000"/>
            </a:spcAft>
          </a:pPr>
          <a:r>
            <a:rPr lang="uk-UA" sz="1700" kern="1200" dirty="0" smtClean="0"/>
            <a:t>– проявляють сліпу любов та виконують усі забаганки дитини </a:t>
          </a:r>
        </a:p>
        <a:p>
          <a:pPr lvl="0" algn="ctr" defTabSz="755650">
            <a:lnSpc>
              <a:spcPct val="90000"/>
            </a:lnSpc>
            <a:spcBef>
              <a:spcPct val="0"/>
            </a:spcBef>
            <a:spcAft>
              <a:spcPct val="35000"/>
            </a:spcAft>
          </a:pPr>
          <a:r>
            <a:rPr lang="uk-UA" sz="1700" kern="1200" dirty="0" smtClean="0"/>
            <a:t>– ставляться до своєї дитини як до неповноцінної особистості, жаліють (неповна родина, дитина хвора або має відхилення в розвитку) </a:t>
          </a:r>
          <a:endParaRPr lang="ru-RU" sz="1700" kern="1200" dirty="0"/>
        </a:p>
      </dsp:txBody>
      <dsp:txXfrm>
        <a:off x="3906860" y="378009"/>
        <a:ext cx="3550863" cy="368300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AD9D93-2D10-448E-B40F-E9049CD183AA}">
      <dsp:nvSpPr>
        <dsp:cNvPr id="0" name=""/>
        <dsp:cNvSpPr/>
      </dsp:nvSpPr>
      <dsp:spPr>
        <a:xfrm>
          <a:off x="588486" y="566501"/>
          <a:ext cx="1909322" cy="1145593"/>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uk-UA" sz="1800" kern="1200" dirty="0" smtClean="0">
              <a:latin typeface="Times New Roman" pitchFamily="18" charset="0"/>
              <a:cs typeface="Times New Roman" pitchFamily="18" charset="0"/>
            </a:rPr>
            <a:t>Повідомлення адміністрації закладу про підозру на булінг</a:t>
          </a:r>
          <a:endParaRPr lang="ru-RU" sz="1800" kern="1200" dirty="0">
            <a:latin typeface="Times New Roman" pitchFamily="18" charset="0"/>
            <a:cs typeface="Times New Roman" pitchFamily="18" charset="0"/>
          </a:endParaRPr>
        </a:p>
      </dsp:txBody>
      <dsp:txXfrm>
        <a:off x="622039" y="600054"/>
        <a:ext cx="1842216" cy="1078487"/>
      </dsp:txXfrm>
    </dsp:sp>
    <dsp:sp modelId="{358132FC-89EC-46EA-BC90-12D146192EE8}">
      <dsp:nvSpPr>
        <dsp:cNvPr id="0" name=""/>
        <dsp:cNvSpPr/>
      </dsp:nvSpPr>
      <dsp:spPr>
        <a:xfrm>
          <a:off x="2665829" y="902541"/>
          <a:ext cx="404776" cy="47351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kern="1200"/>
        </a:p>
      </dsp:txBody>
      <dsp:txXfrm>
        <a:off x="2665829" y="997243"/>
        <a:ext cx="283343" cy="284108"/>
      </dsp:txXfrm>
    </dsp:sp>
    <dsp:sp modelId="{6152CBD6-A391-48D0-90CC-2CEB4E4F8EE5}">
      <dsp:nvSpPr>
        <dsp:cNvPr id="0" name=""/>
        <dsp:cNvSpPr/>
      </dsp:nvSpPr>
      <dsp:spPr>
        <a:xfrm>
          <a:off x="3261538" y="510985"/>
          <a:ext cx="1909322" cy="1256624"/>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ct val="35000"/>
            </a:spcAft>
          </a:pPr>
          <a:r>
            <a:rPr lang="uk-UA" sz="1600" kern="1200" dirty="0" smtClean="0">
              <a:latin typeface="Times New Roman" pitchFamily="18" charset="0"/>
              <a:cs typeface="Times New Roman" pitchFamily="18" charset="0"/>
            </a:rPr>
            <a:t>Керівник реагує та вживає відповідні заходи</a:t>
          </a:r>
          <a:endParaRPr lang="ru-RU" sz="1600" kern="1200" dirty="0">
            <a:latin typeface="Times New Roman" pitchFamily="18" charset="0"/>
            <a:cs typeface="Times New Roman" pitchFamily="18" charset="0"/>
          </a:endParaRPr>
        </a:p>
      </dsp:txBody>
      <dsp:txXfrm>
        <a:off x="3298343" y="547790"/>
        <a:ext cx="1835712" cy="1183014"/>
      </dsp:txXfrm>
    </dsp:sp>
    <dsp:sp modelId="{313B4CA6-95F7-414B-9CAE-71C9F7554323}">
      <dsp:nvSpPr>
        <dsp:cNvPr id="0" name=""/>
        <dsp:cNvSpPr/>
      </dsp:nvSpPr>
      <dsp:spPr>
        <a:xfrm>
          <a:off x="5338881" y="902541"/>
          <a:ext cx="404776" cy="47351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kern="1200" dirty="0"/>
        </a:p>
      </dsp:txBody>
      <dsp:txXfrm>
        <a:off x="5338881" y="997243"/>
        <a:ext cx="283343" cy="284108"/>
      </dsp:txXfrm>
    </dsp:sp>
    <dsp:sp modelId="{C7197CC6-16CC-4D0D-B54B-B08659E7D3B0}">
      <dsp:nvSpPr>
        <dsp:cNvPr id="0" name=""/>
        <dsp:cNvSpPr/>
      </dsp:nvSpPr>
      <dsp:spPr>
        <a:xfrm>
          <a:off x="5934590" y="566501"/>
          <a:ext cx="1909322" cy="1145593"/>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ru-RU" sz="1600" kern="1200" dirty="0" smtClean="0">
            <a:latin typeface="Times New Roman" pitchFamily="18" charset="0"/>
            <a:cs typeface="Times New Roman" pitchFamily="18" charset="0"/>
          </a:endParaRPr>
        </a:p>
        <a:p>
          <a:pPr lvl="0" algn="ctr" defTabSz="711200">
            <a:lnSpc>
              <a:spcPct val="90000"/>
            </a:lnSpc>
            <a:spcBef>
              <a:spcPct val="0"/>
            </a:spcBef>
            <a:spcAft>
              <a:spcPct val="35000"/>
            </a:spcAft>
          </a:pPr>
          <a:r>
            <a:rPr lang="ru-RU" sz="1600" kern="1200" dirty="0" smtClean="0">
              <a:latin typeface="Times New Roman" pitchFamily="18" charset="0"/>
              <a:cs typeface="Times New Roman" pitchFamily="18" charset="0"/>
            </a:rPr>
            <a:t>Результати службового розслідування викладаються в акті</a:t>
          </a:r>
        </a:p>
        <a:p>
          <a:pPr lvl="0" algn="ctr" defTabSz="711200">
            <a:lnSpc>
              <a:spcPct val="90000"/>
            </a:lnSpc>
            <a:spcBef>
              <a:spcPct val="0"/>
            </a:spcBef>
            <a:spcAft>
              <a:spcPct val="35000"/>
            </a:spcAft>
          </a:pPr>
          <a:endParaRPr lang="ru-RU" sz="1600" kern="1200" dirty="0">
            <a:latin typeface="Times New Roman" pitchFamily="18" charset="0"/>
            <a:cs typeface="Times New Roman" pitchFamily="18" charset="0"/>
          </a:endParaRPr>
        </a:p>
      </dsp:txBody>
      <dsp:txXfrm>
        <a:off x="5968143" y="600054"/>
        <a:ext cx="1842216" cy="1078487"/>
      </dsp:txXfrm>
    </dsp:sp>
    <dsp:sp modelId="{1E61754D-978C-43AC-8DF4-BD4E430C063A}">
      <dsp:nvSpPr>
        <dsp:cNvPr id="0" name=""/>
        <dsp:cNvSpPr/>
      </dsp:nvSpPr>
      <dsp:spPr>
        <a:xfrm rot="5539096">
          <a:off x="6606671" y="1916987"/>
          <a:ext cx="483022" cy="473512"/>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ru-RU" sz="2400" kern="1200"/>
        </a:p>
      </dsp:txBody>
      <dsp:txXfrm rot="-5400000">
        <a:off x="6709001" y="1912290"/>
        <a:ext cx="284108" cy="340968"/>
      </dsp:txXfrm>
    </dsp:sp>
    <dsp:sp modelId="{9A85CCD7-5B7E-418D-A859-B9A532405B42}">
      <dsp:nvSpPr>
        <dsp:cNvPr id="0" name=""/>
        <dsp:cNvSpPr/>
      </dsp:nvSpPr>
      <dsp:spPr>
        <a:xfrm>
          <a:off x="5843209" y="2622711"/>
          <a:ext cx="1909322" cy="1547605"/>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t>У разі підтвердження </a:t>
          </a:r>
          <a:r>
            <a:rPr lang="ru-RU" sz="1400" kern="1200" dirty="0" smtClean="0">
              <a:latin typeface="Times New Roman" pitchFamily="18" charset="0"/>
              <a:cs typeface="Times New Roman" pitchFamily="18" charset="0"/>
            </a:rPr>
            <a:t>факту булінгу, адміністрація закладу освіти повідомляє відділ поліції та службу у справах дітей</a:t>
          </a:r>
          <a:endParaRPr lang="ru-RU" sz="1400" kern="1200" dirty="0">
            <a:latin typeface="Times New Roman" pitchFamily="18" charset="0"/>
            <a:cs typeface="Times New Roman" pitchFamily="18" charset="0"/>
          </a:endParaRPr>
        </a:p>
      </dsp:txBody>
      <dsp:txXfrm>
        <a:off x="5888537" y="2668039"/>
        <a:ext cx="1818666" cy="1456949"/>
      </dsp:txXfrm>
    </dsp:sp>
    <dsp:sp modelId="{DF9F1490-1196-478B-8367-1D21050358DD}">
      <dsp:nvSpPr>
        <dsp:cNvPr id="0" name=""/>
        <dsp:cNvSpPr/>
      </dsp:nvSpPr>
      <dsp:spPr>
        <a:xfrm rot="10921621">
          <a:off x="5338836" y="3114429"/>
          <a:ext cx="356568" cy="473512"/>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kern="1200"/>
        </a:p>
      </dsp:txBody>
      <dsp:txXfrm rot="10800000">
        <a:off x="5445773" y="3211023"/>
        <a:ext cx="249598" cy="284108"/>
      </dsp:txXfrm>
    </dsp:sp>
    <dsp:sp modelId="{7CFC978F-14F4-4FAC-AE78-175B5B228D9B}">
      <dsp:nvSpPr>
        <dsp:cNvPr id="0" name=""/>
        <dsp:cNvSpPr/>
      </dsp:nvSpPr>
      <dsp:spPr>
        <a:xfrm>
          <a:off x="3261538" y="2628227"/>
          <a:ext cx="1909322" cy="1353828"/>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latin typeface="Times New Roman" pitchFamily="18" charset="0"/>
              <a:cs typeface="Times New Roman" pitchFamily="18" charset="0"/>
            </a:rPr>
            <a:t> Рішення комісії реєструється в окремому журналі та доводиться до відома постраждалого</a:t>
          </a:r>
          <a:endParaRPr lang="ru-RU" sz="1400" kern="1200" dirty="0">
            <a:latin typeface="Times New Roman" pitchFamily="18" charset="0"/>
            <a:cs typeface="Times New Roman" pitchFamily="18" charset="0"/>
          </a:endParaRPr>
        </a:p>
      </dsp:txBody>
      <dsp:txXfrm>
        <a:off x="3301190" y="2667879"/>
        <a:ext cx="1830018" cy="1274524"/>
      </dsp:txXfrm>
    </dsp:sp>
    <dsp:sp modelId="{5F4299C5-6CAB-4DF4-BC21-9065C1478C4D}">
      <dsp:nvSpPr>
        <dsp:cNvPr id="0" name=""/>
        <dsp:cNvSpPr/>
      </dsp:nvSpPr>
      <dsp:spPr>
        <a:xfrm rot="10800000">
          <a:off x="2688741" y="3068385"/>
          <a:ext cx="404776" cy="473512"/>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kern="1200"/>
        </a:p>
      </dsp:txBody>
      <dsp:txXfrm rot="10800000">
        <a:off x="2810174" y="3163087"/>
        <a:ext cx="283343" cy="284108"/>
      </dsp:txXfrm>
    </dsp:sp>
    <dsp:sp modelId="{B4456752-443F-4BF6-95C2-49A803CDCE0A}">
      <dsp:nvSpPr>
        <dsp:cNvPr id="0" name=""/>
        <dsp:cNvSpPr/>
      </dsp:nvSpPr>
      <dsp:spPr>
        <a:xfrm>
          <a:off x="205" y="2648338"/>
          <a:ext cx="2497604" cy="1313606"/>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latin typeface="Times New Roman" pitchFamily="18" charset="0"/>
              <a:cs typeface="Times New Roman" pitchFamily="18" charset="0"/>
            </a:rPr>
            <a:t>Адміністрація закладу забезпечує виконання заходів для надання соціальних та психолого-</a:t>
          </a:r>
          <a:r>
            <a:rPr lang="ru-RU" sz="1200" kern="1200" dirty="0" err="1" smtClean="0">
              <a:latin typeface="Times New Roman" pitchFamily="18" charset="0"/>
              <a:cs typeface="Times New Roman" pitchFamily="18" charset="0"/>
            </a:rPr>
            <a:t>педагогічних</a:t>
          </a:r>
          <a:r>
            <a:rPr lang="ru-RU" sz="1200" kern="1200" dirty="0" smtClean="0">
              <a:latin typeface="Times New Roman" pitchFamily="18" charset="0"/>
              <a:cs typeface="Times New Roman" pitchFamily="18" charset="0"/>
            </a:rPr>
            <a:t> </a:t>
          </a:r>
          <a:r>
            <a:rPr lang="ru-RU" sz="1200" kern="1200" dirty="0" err="1" smtClean="0">
              <a:latin typeface="Times New Roman" pitchFamily="18" charset="0"/>
              <a:cs typeface="Times New Roman" pitchFamily="18" charset="0"/>
            </a:rPr>
            <a:t>послуг</a:t>
          </a:r>
          <a:r>
            <a:rPr lang="ru-RU" sz="1200" kern="1200" dirty="0" smtClean="0">
              <a:latin typeface="Times New Roman" pitchFamily="18" charset="0"/>
              <a:cs typeface="Times New Roman" pitchFamily="18" charset="0"/>
            </a:rPr>
            <a:t> учасникам освітнього процесу, які вчинили булінг, стали його свідками або постраждали від булінгу (цькування)</a:t>
          </a:r>
          <a:endParaRPr lang="ru-RU" sz="1200" kern="1200" dirty="0">
            <a:latin typeface="Times New Roman" pitchFamily="18" charset="0"/>
            <a:cs typeface="Times New Roman" pitchFamily="18" charset="0"/>
          </a:endParaRPr>
        </a:p>
      </dsp:txBody>
      <dsp:txXfrm>
        <a:off x="38679" y="2686812"/>
        <a:ext cx="2420656" cy="123665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2DD1C9-4BB6-422A-8F34-C157EA500BD9}" type="datetimeFigureOut">
              <a:rPr lang="en-US" smtClean="0"/>
              <a:t>5/20/2021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A997E4-EE34-411C-9FF1-22B934EF5337}" type="slidenum">
              <a:rPr lang="en-US" smtClean="0"/>
              <a:t>‹#›</a:t>
            </a:fld>
            <a:endParaRPr lang="en-US"/>
          </a:p>
        </p:txBody>
      </p:sp>
    </p:spTree>
    <p:extLst>
      <p:ext uri="{BB962C8B-B14F-4D97-AF65-F5344CB8AC3E}">
        <p14:creationId xmlns:p14="http://schemas.microsoft.com/office/powerpoint/2010/main" val="2127411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523A23-7DF6-4C0E-8744-CA088042A0E3}" type="datetimeFigureOut">
              <a:rPr lang="ru-RU" smtClean="0"/>
              <a:t>20.05.2021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757EF5-DAE9-46FC-BC40-47842A234945}" type="slidenum">
              <a:rPr lang="ru-RU" smtClean="0"/>
              <a:t>‹#›</a:t>
            </a:fld>
            <a:endParaRPr lang="ru-RU"/>
          </a:p>
        </p:txBody>
      </p:sp>
    </p:spTree>
    <p:extLst>
      <p:ext uri="{BB962C8B-B14F-4D97-AF65-F5344CB8AC3E}">
        <p14:creationId xmlns:p14="http://schemas.microsoft.com/office/powerpoint/2010/main" val="1220977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750845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712725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3382581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530094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BD9794-A4CC-42D0-9A65-24C6B9EF4076}" type="datetimeFigureOut">
              <a:rPr lang="en-US" smtClean="0"/>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309467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BD9794-A4CC-42D0-9A65-24C6B9EF4076}" type="datetimeFigureOut">
              <a:rPr lang="en-US" smtClean="0"/>
              <a:t>5/20/2021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018750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BD9794-A4CC-42D0-9A65-24C6B9EF4076}" type="datetimeFigureOut">
              <a:rPr lang="en-US" smtClean="0"/>
              <a:t>5/20/2021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648137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BD9794-A4CC-42D0-9A65-24C6B9EF4076}" type="datetimeFigureOut">
              <a:rPr lang="en-US" smtClean="0"/>
              <a:t>5/20/2021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817867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BD9794-A4CC-42D0-9A65-24C6B9EF4076}" type="datetimeFigureOut">
              <a:rPr lang="en-US" smtClean="0"/>
              <a:t>5/20/2021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1400246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BD9794-A4CC-42D0-9A65-24C6B9EF4076}" type="datetimeFigureOut">
              <a:rPr lang="en-US" smtClean="0"/>
              <a:t>5/20/2021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3354897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BD9794-A4CC-42D0-9A65-24C6B9EF4076}" type="datetimeFigureOut">
              <a:rPr lang="en-US" smtClean="0"/>
              <a:t>5/20/2021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508639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645459" y="1465729"/>
            <a:ext cx="7869891" cy="471123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D9794-A4CC-42D0-9A65-24C6B9EF4076}" type="datetimeFigureOut">
              <a:rPr lang="en-US" smtClean="0"/>
              <a:t>5/20/2021</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E8DF1E-33BB-4377-9A26-35481BA06C7C}" type="slidenum">
              <a:rPr lang="en-US" smtClean="0"/>
              <a:t>‹#›</a:t>
            </a:fld>
            <a:endParaRPr lang="en-US"/>
          </a:p>
        </p:txBody>
      </p:sp>
      <p:sp>
        <p:nvSpPr>
          <p:cNvPr id="2" name="Title Placeholder 1"/>
          <p:cNvSpPr>
            <a:spLocks noGrp="1"/>
          </p:cNvSpPr>
          <p:nvPr>
            <p:ph type="title"/>
          </p:nvPr>
        </p:nvSpPr>
        <p:spPr>
          <a:xfrm>
            <a:off x="658906" y="463823"/>
            <a:ext cx="7839635" cy="97789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223321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5.png"/><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5.png"/><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12" Type="http://schemas.openxmlformats.org/officeDocument/2006/relationships/image" Target="../media/image5.png"/><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5.png"/><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21861"/>
            <a:ext cx="9144000" cy="9117107"/>
          </a:xfrm>
          <a:prstGeom prst="rect">
            <a:avLst/>
          </a:prstGeom>
        </p:spPr>
      </p:pic>
      <p:sp>
        <p:nvSpPr>
          <p:cNvPr id="2" name="Title 1"/>
          <p:cNvSpPr>
            <a:spLocks noGrp="1"/>
          </p:cNvSpPr>
          <p:nvPr>
            <p:ph type="ctrTitle"/>
          </p:nvPr>
        </p:nvSpPr>
        <p:spPr>
          <a:xfrm>
            <a:off x="1048870" y="5975257"/>
            <a:ext cx="7342094" cy="210390"/>
          </a:xfr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r>
              <a:rPr lang="ru-RU" sz="6600" b="1" dirty="0" smtClean="0">
                <a:ln w="13462">
                  <a:solidFill>
                    <a:schemeClr val="bg1"/>
                  </a:solidFill>
                  <a:prstDash val="solid"/>
                </a:ln>
                <a:solidFill>
                  <a:schemeClr val="accent4"/>
                </a:solidFill>
                <a:effectLst>
                  <a:outerShdw blurRad="38100" dist="38100" dir="2700000" algn="tl">
                    <a:srgbClr val="000000">
                      <a:alpha val="43137"/>
                    </a:srgbClr>
                  </a:outerShdw>
                </a:effectLst>
                <a:latin typeface="Times New Roman" pitchFamily="18" charset="0"/>
                <a:cs typeface="Times New Roman" pitchFamily="18" charset="0"/>
              </a:rPr>
              <a:t>“Булінг у ЗДО. Попередження, протидія та алгоритм дій”</a:t>
            </a:r>
            <a:br>
              <a:rPr lang="ru-RU" sz="6600" b="1" dirty="0" smtClean="0">
                <a:ln w="13462">
                  <a:solidFill>
                    <a:schemeClr val="bg1"/>
                  </a:solidFill>
                  <a:prstDash val="solid"/>
                </a:ln>
                <a:solidFill>
                  <a:schemeClr val="accent4"/>
                </a:solidFill>
                <a:effectLst>
                  <a:outerShdw blurRad="38100" dist="38100" dir="2700000" algn="tl">
                    <a:srgbClr val="000000">
                      <a:alpha val="43137"/>
                    </a:srgbClr>
                  </a:outerShdw>
                </a:effectLst>
                <a:latin typeface="Times New Roman" pitchFamily="18" charset="0"/>
                <a:cs typeface="Times New Roman" pitchFamily="18" charset="0"/>
              </a:rPr>
            </a:br>
            <a:endParaRPr lang="en-US" sz="6600" b="1" dirty="0">
              <a:ln w="13462">
                <a:solidFill>
                  <a:schemeClr val="bg1"/>
                </a:solidFill>
                <a:prstDash val="solid"/>
              </a:ln>
              <a:solidFill>
                <a:schemeClr val="accent4"/>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4" name="Схема 3"/>
          <p:cNvGraphicFramePr/>
          <p:nvPr>
            <p:extLst>
              <p:ext uri="{D42A27DB-BD31-4B8C-83A1-F6EECF244321}">
                <p14:modId xmlns:p14="http://schemas.microsoft.com/office/powerpoint/2010/main" val="4292677893"/>
              </p:ext>
            </p:extLst>
          </p:nvPr>
        </p:nvGraphicFramePr>
        <p:xfrm>
          <a:off x="5611905" y="5038165"/>
          <a:ext cx="3343835" cy="1631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23287" y="-80541"/>
            <a:ext cx="1932455" cy="1774918"/>
          </a:xfrm>
          <a:prstGeom prst="ellipse">
            <a:avLst/>
          </a:prstGeom>
          <a:ln w="9525">
            <a:solidFill>
              <a:schemeClr val="bg1"/>
            </a:solidFill>
            <a:miter lim="800000"/>
            <a:headEnd/>
            <a:tailEnd/>
          </a:ln>
          <a:effectLst>
            <a:softEdge rad="112500"/>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06521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8906" y="761999"/>
            <a:ext cx="7839635" cy="932329"/>
          </a:xfrm>
        </p:spPr>
        <p:txBody>
          <a:bodyPr>
            <a:normAutofit/>
          </a:bodyPr>
          <a:lstStyle/>
          <a:p>
            <a:pPr algn="ctr"/>
            <a:r>
              <a:rPr lang="uk-UA" sz="5400" dirty="0" smtClean="0">
                <a:solidFill>
                  <a:srgbClr val="173A8D"/>
                </a:solidFill>
                <a:latin typeface="Monotype Corsiva" pitchFamily="66" charset="0"/>
              </a:rPr>
              <a:t>Де взяти матеріали</a:t>
            </a:r>
            <a:endParaRPr lang="ru-RU" sz="5400" dirty="0">
              <a:solidFill>
                <a:srgbClr val="173A8D"/>
              </a:solidFill>
              <a:latin typeface="Monotype Corsiva" pitchFamily="66"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147" y="1578067"/>
            <a:ext cx="3009900" cy="1514475"/>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4376" y="1578067"/>
            <a:ext cx="3429000" cy="4876800"/>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352" y="3543300"/>
            <a:ext cx="4150659" cy="2209800"/>
          </a:xfrm>
          <a:prstGeom prst="rect">
            <a:avLst/>
          </a:prstGeom>
        </p:spPr>
      </p:pic>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2969" y="138486"/>
            <a:ext cx="1420813" cy="118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6686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8906" y="463823"/>
            <a:ext cx="7839635" cy="5201871"/>
          </a:xfrm>
        </p:spPr>
        <p:txBody>
          <a:bodyPr>
            <a:normAutofit/>
          </a:bodyPr>
          <a:lstStyle/>
          <a:p>
            <a:pPr algn="ctr"/>
            <a:r>
              <a:rPr lang="uk-UA" sz="6000" dirty="0" smtClean="0">
                <a:solidFill>
                  <a:srgbClr val="129481"/>
                </a:solidFill>
                <a:latin typeface="Monotype Corsiva" pitchFamily="66" charset="0"/>
              </a:rPr>
              <a:t>Які б хмари не збирались у нас над головою, пам'ятайте – попереду завжди сонце.</a:t>
            </a:r>
            <a:endParaRPr lang="ru-RU" sz="6000" dirty="0">
              <a:solidFill>
                <a:srgbClr val="129481"/>
              </a:solidFill>
              <a:latin typeface="Monotype Corsiva" pitchFamily="66"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3187" y="129522"/>
            <a:ext cx="1420813" cy="118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0029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463823"/>
            <a:ext cx="8435788" cy="5533565"/>
          </a:xfrm>
        </p:spPr>
        <p:txBody>
          <a:bodyPr>
            <a:noAutofit/>
          </a:bodyPr>
          <a:lstStyle/>
          <a:p>
            <a:r>
              <a:rPr lang="ru-RU" sz="3200" b="1" i="1" dirty="0">
                <a:solidFill>
                  <a:schemeClr val="accent1">
                    <a:lumMod val="75000"/>
                  </a:schemeClr>
                </a:solidFill>
                <a:latin typeface="Times New Roman" pitchFamily="18" charset="0"/>
                <a:cs typeface="Times New Roman" pitchFamily="18" charset="0"/>
              </a:rPr>
              <a:t>Булінг (цькування), </a:t>
            </a:r>
            <a:r>
              <a:rPr lang="ru-RU" sz="3200" dirty="0">
                <a:solidFill>
                  <a:schemeClr val="tx1">
                    <a:lumMod val="75000"/>
                    <a:lumOff val="25000"/>
                  </a:schemeClr>
                </a:solidFill>
                <a:latin typeface="Times New Roman" pitchFamily="18" charset="0"/>
                <a:cs typeface="Times New Roman" pitchFamily="18" charset="0"/>
              </a:rPr>
              <a:t>тобто діяння учасників освітнього процесу, які полягають у психологічному, фізичному, економічному, сексуальному насильстві, також із застосуванням засобів електронних комунікацій, що вчиняються стосовно малолітньої чи неповнолітньої особи або такою особою стосовно інших учасників освітнього процесу, внаслідок чого могла бути чи була заподіяна шкода психічному або фізичному здоров’ю потерпілого(-ої).</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2067" y="0"/>
            <a:ext cx="1421933" cy="1179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80506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8906" y="627529"/>
            <a:ext cx="7839635" cy="977153"/>
          </a:xfrm>
        </p:spPr>
        <p:txBody>
          <a:bodyPr>
            <a:normAutofit/>
          </a:bodyPr>
          <a:lstStyle/>
          <a:p>
            <a:pPr algn="ctr"/>
            <a:r>
              <a:rPr lang="uk-UA" sz="5400" dirty="0" smtClean="0">
                <a:solidFill>
                  <a:srgbClr val="C00000"/>
                </a:solidFill>
                <a:latin typeface="Monotype Corsiva" pitchFamily="66" charset="0"/>
              </a:rPr>
              <a:t>Види булінгу</a:t>
            </a:r>
            <a:endParaRPr lang="ru-RU" sz="5400" dirty="0">
              <a:solidFill>
                <a:srgbClr val="C00000"/>
              </a:solidFill>
              <a:latin typeface="Monotype Corsiva" pitchFamily="66" charset="0"/>
            </a:endParaRPr>
          </a:p>
        </p:txBody>
      </p:sp>
      <p:graphicFrame>
        <p:nvGraphicFramePr>
          <p:cNvPr id="3" name="Схема 2"/>
          <p:cNvGraphicFramePr/>
          <p:nvPr>
            <p:extLst>
              <p:ext uri="{D42A27DB-BD31-4B8C-83A1-F6EECF244321}">
                <p14:modId xmlns:p14="http://schemas.microsoft.com/office/powerpoint/2010/main" val="1147078146"/>
              </p:ext>
            </p:extLst>
          </p:nvPr>
        </p:nvGraphicFramePr>
        <p:xfrm>
          <a:off x="519953" y="1397000"/>
          <a:ext cx="8122023" cy="49589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23187" y="39547"/>
            <a:ext cx="1420813" cy="118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05391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591343"/>
            <a:ext cx="7402535" cy="1099348"/>
          </a:xfrm>
        </p:spPr>
        <p:txBody>
          <a:bodyPr>
            <a:normAutofit fontScale="90000"/>
          </a:bodyPr>
          <a:lstStyle/>
          <a:p>
            <a:pPr algn="ctr"/>
            <a:r>
              <a:rPr lang="uk-UA" dirty="0" smtClean="0">
                <a:solidFill>
                  <a:schemeClr val="accent5">
                    <a:lumMod val="75000"/>
                  </a:schemeClr>
                </a:solidFill>
                <a:effectLst>
                  <a:outerShdw blurRad="38100" dist="38100" dir="2700000" algn="tl">
                    <a:srgbClr val="000000">
                      <a:alpha val="43137"/>
                    </a:srgbClr>
                  </a:outerShdw>
                </a:effectLst>
                <a:latin typeface="+mn-lt"/>
              </a:rPr>
              <a:t>Як відрізнити конфлікт від булінгу</a:t>
            </a:r>
            <a:endParaRPr lang="ru-RU" dirty="0">
              <a:solidFill>
                <a:schemeClr val="accent5">
                  <a:lumMod val="75000"/>
                </a:schemeClr>
              </a:solidFill>
              <a:effectLst>
                <a:outerShdw blurRad="38100" dist="38100" dir="2700000" algn="tl">
                  <a:srgbClr val="000000">
                    <a:alpha val="43137"/>
                  </a:srgbClr>
                </a:outerShdw>
              </a:effectLst>
              <a:latin typeface="+mn-lt"/>
            </a:endParaRPr>
          </a:p>
        </p:txBody>
      </p:sp>
      <p:sp>
        <p:nvSpPr>
          <p:cNvPr id="3" name="Текст 2"/>
          <p:cNvSpPr>
            <a:spLocks noGrp="1"/>
          </p:cNvSpPr>
          <p:nvPr>
            <p:ph type="body" idx="1"/>
          </p:nvPr>
        </p:nvSpPr>
        <p:spPr>
          <a:xfrm>
            <a:off x="629842" y="1631575"/>
            <a:ext cx="3868340" cy="873499"/>
          </a:xfrm>
        </p:spPr>
        <p:txBody>
          <a:bodyPr>
            <a:normAutofit/>
          </a:bodyPr>
          <a:lstStyle/>
          <a:p>
            <a:pPr algn="ctr"/>
            <a:r>
              <a:rPr lang="uk-UA" sz="3600"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Конфлікт</a:t>
            </a:r>
            <a:endParaRPr lang="ru-RU" sz="3600"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59" name="Объект 58"/>
          <p:cNvGraphicFramePr>
            <a:graphicFrameLocks noGrp="1"/>
          </p:cNvGraphicFramePr>
          <p:nvPr>
            <p:ph sz="half" idx="2"/>
            <p:extLst>
              <p:ext uri="{D42A27DB-BD31-4B8C-83A1-F6EECF244321}">
                <p14:modId xmlns:p14="http://schemas.microsoft.com/office/powerpoint/2010/main" val="638179311"/>
              </p:ext>
            </p:extLst>
          </p:nvPr>
        </p:nvGraphicFramePr>
        <p:xfrm>
          <a:off x="630238" y="2505075"/>
          <a:ext cx="3868737" cy="3684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7" name="Текст 56"/>
          <p:cNvSpPr>
            <a:spLocks noGrp="1"/>
          </p:cNvSpPr>
          <p:nvPr>
            <p:ph type="body" sz="quarter" idx="3"/>
          </p:nvPr>
        </p:nvSpPr>
        <p:spPr/>
        <p:txBody>
          <a:bodyPr>
            <a:normAutofit/>
          </a:bodyPr>
          <a:lstStyle/>
          <a:p>
            <a:pPr algn="ctr"/>
            <a:r>
              <a:rPr lang="uk-UA" sz="3600"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Булінг</a:t>
            </a:r>
            <a:endParaRPr lang="ru-RU" sz="3600"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60" name="Объект 59"/>
          <p:cNvGraphicFramePr>
            <a:graphicFrameLocks noGrp="1"/>
          </p:cNvGraphicFramePr>
          <p:nvPr>
            <p:ph sz="quarter" idx="4"/>
            <p:extLst>
              <p:ext uri="{D42A27DB-BD31-4B8C-83A1-F6EECF244321}">
                <p14:modId xmlns:p14="http://schemas.microsoft.com/office/powerpoint/2010/main" val="1711228898"/>
              </p:ext>
            </p:extLst>
          </p:nvPr>
        </p:nvGraphicFramePr>
        <p:xfrm>
          <a:off x="4629150" y="2505075"/>
          <a:ext cx="3887788" cy="36845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4098"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23187" y="0"/>
            <a:ext cx="1420813" cy="118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81954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8906" y="582705"/>
            <a:ext cx="7839635" cy="1057835"/>
          </a:xfrm>
        </p:spPr>
        <p:txBody>
          <a:bodyPr>
            <a:normAutofit/>
          </a:bodyPr>
          <a:lstStyle/>
          <a:p>
            <a:pPr algn="ctr"/>
            <a:r>
              <a:rPr lang="uk-UA" sz="5400" dirty="0" smtClean="0">
                <a:solidFill>
                  <a:srgbClr val="FFC000"/>
                </a:solidFill>
                <a:latin typeface="Monotype Corsiva" pitchFamily="66" charset="0"/>
              </a:rPr>
              <a:t>Булінг – не булінг</a:t>
            </a:r>
            <a:endParaRPr lang="ru-RU" sz="5400" dirty="0">
              <a:solidFill>
                <a:srgbClr val="FFC000"/>
              </a:solidFill>
              <a:latin typeface="Monotype Corsiva" pitchFamily="66" charset="0"/>
            </a:endParaRPr>
          </a:p>
        </p:txBody>
      </p:sp>
      <p:graphicFrame>
        <p:nvGraphicFramePr>
          <p:cNvPr id="3" name="Схема 2"/>
          <p:cNvGraphicFramePr/>
          <p:nvPr>
            <p:extLst>
              <p:ext uri="{D42A27DB-BD31-4B8C-83A1-F6EECF244321}">
                <p14:modId xmlns:p14="http://schemas.microsoft.com/office/powerpoint/2010/main" val="900662039"/>
              </p:ext>
            </p:extLst>
          </p:nvPr>
        </p:nvGraphicFramePr>
        <p:xfrm>
          <a:off x="788893" y="1397000"/>
          <a:ext cx="7557247" cy="4439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23187" y="174345"/>
            <a:ext cx="1420813" cy="118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67694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8906" y="510988"/>
            <a:ext cx="7839635" cy="1165412"/>
          </a:xfrm>
        </p:spPr>
        <p:txBody>
          <a:bodyPr>
            <a:normAutofit/>
          </a:bodyPr>
          <a:lstStyle/>
          <a:p>
            <a:pPr algn="ctr"/>
            <a:r>
              <a:rPr lang="ru-RU" sz="4400" dirty="0">
                <a:solidFill>
                  <a:schemeClr val="accent1">
                    <a:lumMod val="50000"/>
                  </a:schemeClr>
                </a:solidFill>
                <a:latin typeface="Monotype Corsiva" pitchFamily="66" charset="0"/>
              </a:rPr>
              <a:t>Хто провокує булінг в дитсадку </a:t>
            </a:r>
          </a:p>
        </p:txBody>
      </p:sp>
      <p:graphicFrame>
        <p:nvGraphicFramePr>
          <p:cNvPr id="3" name="Схема 2"/>
          <p:cNvGraphicFramePr/>
          <p:nvPr>
            <p:extLst>
              <p:ext uri="{D42A27DB-BD31-4B8C-83A1-F6EECF244321}">
                <p14:modId xmlns:p14="http://schemas.microsoft.com/office/powerpoint/2010/main" val="3649390308"/>
              </p:ext>
            </p:extLst>
          </p:nvPr>
        </p:nvGraphicFramePr>
        <p:xfrm>
          <a:off x="573741" y="1289423"/>
          <a:ext cx="7817223" cy="48245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хема 4"/>
          <p:cNvGraphicFramePr/>
          <p:nvPr>
            <p:extLst>
              <p:ext uri="{D42A27DB-BD31-4B8C-83A1-F6EECF244321}">
                <p14:modId xmlns:p14="http://schemas.microsoft.com/office/powerpoint/2010/main" val="2988800154"/>
              </p:ext>
            </p:extLst>
          </p:nvPr>
        </p:nvGraphicFramePr>
        <p:xfrm>
          <a:off x="824753" y="1396999"/>
          <a:ext cx="7458635" cy="44390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146"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96306" y="120557"/>
            <a:ext cx="1420813" cy="118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94831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8906" y="1120587"/>
            <a:ext cx="7839635" cy="744071"/>
          </a:xfrm>
        </p:spPr>
        <p:txBody>
          <a:bodyPr>
            <a:normAutofit fontScale="90000"/>
          </a:bodyPr>
          <a:lstStyle/>
          <a:p>
            <a:pPr algn="ctr"/>
            <a:r>
              <a:rPr lang="ru-RU" dirty="0">
                <a:solidFill>
                  <a:schemeClr val="accent2">
                    <a:lumMod val="75000"/>
                  </a:schemeClr>
                </a:solidFill>
                <a:latin typeface="Monotype Corsiva" pitchFamily="66" charset="0"/>
              </a:rPr>
              <a:t>Як міняється поведінка дитини під час булінгу в ЗДО</a:t>
            </a:r>
            <a:r>
              <a:rPr lang="ru-RU" dirty="0"/>
              <a:t/>
            </a:r>
            <a:br>
              <a:rPr lang="ru-RU" dirty="0"/>
            </a:br>
            <a:endParaRPr lang="ru-RU" dirty="0"/>
          </a:p>
        </p:txBody>
      </p:sp>
      <p:sp>
        <p:nvSpPr>
          <p:cNvPr id="3" name="Объект 2"/>
          <p:cNvSpPr>
            <a:spLocks noGrp="1"/>
          </p:cNvSpPr>
          <p:nvPr>
            <p:ph idx="1"/>
          </p:nvPr>
        </p:nvSpPr>
        <p:spPr>
          <a:xfrm>
            <a:off x="645459" y="1819835"/>
            <a:ext cx="7869891" cy="4357127"/>
          </a:xfrm>
        </p:spPr>
        <p:txBody>
          <a:bodyPr>
            <a:normAutofit fontScale="85000" lnSpcReduction="20000"/>
          </a:bodyPr>
          <a:lstStyle/>
          <a:p>
            <a:r>
              <a:rPr lang="ru-RU" sz="2000" dirty="0" smtClean="0">
                <a:solidFill>
                  <a:schemeClr val="accent1">
                    <a:lumMod val="75000"/>
                  </a:schemeClr>
                </a:solidFill>
                <a:latin typeface="Times New Roman" pitchFamily="18" charset="0"/>
                <a:cs typeface="Times New Roman" pitchFamily="18" charset="0"/>
              </a:rPr>
              <a:t>не </a:t>
            </a:r>
            <a:r>
              <a:rPr lang="ru-RU" sz="2000" dirty="0">
                <a:solidFill>
                  <a:schemeClr val="accent1">
                    <a:lumMod val="75000"/>
                  </a:schemeClr>
                </a:solidFill>
                <a:latin typeface="Times New Roman" pitchFamily="18" charset="0"/>
                <a:cs typeface="Times New Roman" pitchFamily="18" charset="0"/>
              </a:rPr>
              <a:t>хоче одягатися вранці </a:t>
            </a:r>
            <a:endParaRPr lang="ru-RU" sz="2000" dirty="0" smtClean="0">
              <a:solidFill>
                <a:schemeClr val="accent1">
                  <a:lumMod val="75000"/>
                </a:schemeClr>
              </a:solidFill>
              <a:latin typeface="Times New Roman" pitchFamily="18" charset="0"/>
              <a:cs typeface="Times New Roman" pitchFamily="18" charset="0"/>
            </a:endParaRPr>
          </a:p>
          <a:p>
            <a:r>
              <a:rPr lang="ru-RU" sz="2000" dirty="0" smtClean="0">
                <a:solidFill>
                  <a:schemeClr val="accent1">
                    <a:lumMod val="75000"/>
                  </a:schemeClr>
                </a:solidFill>
                <a:latin typeface="Times New Roman" pitchFamily="18" charset="0"/>
                <a:cs typeface="Times New Roman" pitchFamily="18" charset="0"/>
              </a:rPr>
              <a:t>шукає </a:t>
            </a:r>
            <a:r>
              <a:rPr lang="ru-RU" sz="2000" dirty="0">
                <a:solidFill>
                  <a:schemeClr val="accent1">
                    <a:lumMod val="75000"/>
                  </a:schemeClr>
                </a:solidFill>
                <a:latin typeface="Times New Roman" pitchFamily="18" charset="0"/>
                <a:cs typeface="Times New Roman" pitchFamily="18" charset="0"/>
              </a:rPr>
              <a:t>собі будь-яку справу вдома, аби не йти до дитячого садка </a:t>
            </a:r>
            <a:endParaRPr lang="ru-RU" sz="2000" dirty="0" smtClean="0">
              <a:solidFill>
                <a:schemeClr val="accent1">
                  <a:lumMod val="75000"/>
                </a:schemeClr>
              </a:solidFill>
              <a:latin typeface="Times New Roman" pitchFamily="18" charset="0"/>
              <a:cs typeface="Times New Roman" pitchFamily="18" charset="0"/>
            </a:endParaRPr>
          </a:p>
          <a:p>
            <a:r>
              <a:rPr lang="ru-RU" sz="2000" dirty="0" smtClean="0">
                <a:solidFill>
                  <a:schemeClr val="accent1">
                    <a:lumMod val="75000"/>
                  </a:schemeClr>
                </a:solidFill>
                <a:latin typeface="Times New Roman" pitchFamily="18" charset="0"/>
                <a:cs typeface="Times New Roman" pitchFamily="18" charset="0"/>
              </a:rPr>
              <a:t>просить </a:t>
            </a:r>
            <a:r>
              <a:rPr lang="ru-RU" sz="2000" dirty="0">
                <a:solidFill>
                  <a:schemeClr val="accent1">
                    <a:lumMod val="75000"/>
                  </a:schemeClr>
                </a:solidFill>
                <a:latin typeface="Times New Roman" pitchFamily="18" charset="0"/>
                <a:cs typeface="Times New Roman" pitchFamily="18" charset="0"/>
              </a:rPr>
              <a:t>батьків забрати її із дитячого садка раніше </a:t>
            </a:r>
            <a:endParaRPr lang="ru-RU" sz="2000" dirty="0" smtClean="0">
              <a:solidFill>
                <a:schemeClr val="accent1">
                  <a:lumMod val="75000"/>
                </a:schemeClr>
              </a:solidFill>
              <a:latin typeface="Times New Roman" pitchFamily="18" charset="0"/>
              <a:cs typeface="Times New Roman" pitchFamily="18" charset="0"/>
            </a:endParaRPr>
          </a:p>
          <a:p>
            <a:r>
              <a:rPr lang="ru-RU" sz="2000" dirty="0" smtClean="0">
                <a:solidFill>
                  <a:schemeClr val="accent1">
                    <a:lumMod val="75000"/>
                  </a:schemeClr>
                </a:solidFill>
                <a:latin typeface="Times New Roman" pitchFamily="18" charset="0"/>
                <a:cs typeface="Times New Roman" pitchFamily="18" charset="0"/>
              </a:rPr>
              <a:t> </a:t>
            </a:r>
            <a:r>
              <a:rPr lang="ru-RU" sz="2000" dirty="0">
                <a:solidFill>
                  <a:schemeClr val="accent1">
                    <a:lumMod val="75000"/>
                  </a:schemeClr>
                </a:solidFill>
                <a:latin typeface="Times New Roman" pitchFamily="18" charset="0"/>
                <a:cs typeface="Times New Roman" pitchFamily="18" charset="0"/>
              </a:rPr>
              <a:t>плаче, вигадує хворобу або в неї дійсно підвищується температура тіла, починають боліти голова, живіт </a:t>
            </a:r>
            <a:endParaRPr lang="ru-RU" sz="2000" dirty="0" smtClean="0">
              <a:solidFill>
                <a:schemeClr val="accent1">
                  <a:lumMod val="75000"/>
                </a:schemeClr>
              </a:solidFill>
              <a:latin typeface="Times New Roman" pitchFamily="18" charset="0"/>
              <a:cs typeface="Times New Roman" pitchFamily="18" charset="0"/>
            </a:endParaRPr>
          </a:p>
          <a:p>
            <a:r>
              <a:rPr lang="ru-RU" sz="2000" dirty="0" smtClean="0">
                <a:solidFill>
                  <a:schemeClr val="accent1">
                    <a:lumMod val="75000"/>
                  </a:schemeClr>
                </a:solidFill>
                <a:latin typeface="Times New Roman" pitchFamily="18" charset="0"/>
                <a:cs typeface="Times New Roman" pitchFamily="18" charset="0"/>
              </a:rPr>
              <a:t>не </a:t>
            </a:r>
            <a:r>
              <a:rPr lang="ru-RU" sz="2000" dirty="0">
                <a:solidFill>
                  <a:schemeClr val="accent1">
                    <a:lumMod val="75000"/>
                  </a:schemeClr>
                </a:solidFill>
                <a:latin typeface="Times New Roman" pitchFamily="18" charset="0"/>
                <a:cs typeface="Times New Roman" pitchFamily="18" charset="0"/>
              </a:rPr>
              <a:t>контактує з однолітками у дворі </a:t>
            </a:r>
            <a:endParaRPr lang="ru-RU" sz="2000" dirty="0" smtClean="0">
              <a:solidFill>
                <a:schemeClr val="accent1">
                  <a:lumMod val="75000"/>
                </a:schemeClr>
              </a:solidFill>
              <a:latin typeface="Times New Roman" pitchFamily="18" charset="0"/>
              <a:cs typeface="Times New Roman" pitchFamily="18" charset="0"/>
            </a:endParaRPr>
          </a:p>
          <a:p>
            <a:r>
              <a:rPr lang="ru-RU" sz="2000" dirty="0" smtClean="0">
                <a:solidFill>
                  <a:schemeClr val="accent1">
                    <a:lumMod val="75000"/>
                  </a:schemeClr>
                </a:solidFill>
                <a:latin typeface="Times New Roman" pitchFamily="18" charset="0"/>
                <a:cs typeface="Times New Roman" pitchFamily="18" charset="0"/>
              </a:rPr>
              <a:t>грає </a:t>
            </a:r>
            <a:r>
              <a:rPr lang="ru-RU" sz="2000" dirty="0">
                <a:solidFill>
                  <a:schemeClr val="accent1">
                    <a:lumMod val="75000"/>
                  </a:schemeClr>
                </a:solidFill>
                <a:latin typeface="Times New Roman" pitchFamily="18" charset="0"/>
                <a:cs typeface="Times New Roman" pitchFamily="18" charset="0"/>
              </a:rPr>
              <a:t>наодинці в парку в дитячому </a:t>
            </a:r>
            <a:r>
              <a:rPr lang="ru-RU" sz="2000" dirty="0" smtClean="0">
                <a:solidFill>
                  <a:schemeClr val="accent1">
                    <a:lumMod val="75000"/>
                  </a:schemeClr>
                </a:solidFill>
                <a:latin typeface="Times New Roman" pitchFamily="18" charset="0"/>
                <a:cs typeface="Times New Roman" pitchFamily="18" charset="0"/>
              </a:rPr>
              <a:t>садку</a:t>
            </a:r>
          </a:p>
          <a:p>
            <a:r>
              <a:rPr lang="ru-RU" sz="2000" dirty="0" smtClean="0">
                <a:solidFill>
                  <a:schemeClr val="accent1">
                    <a:lumMod val="75000"/>
                  </a:schemeClr>
                </a:solidFill>
                <a:latin typeface="Times New Roman" pitchFamily="18" charset="0"/>
                <a:cs typeface="Times New Roman" pitchFamily="18" charset="0"/>
              </a:rPr>
              <a:t>не </a:t>
            </a:r>
            <a:r>
              <a:rPr lang="ru-RU" sz="2000" dirty="0">
                <a:solidFill>
                  <a:schemeClr val="accent1">
                    <a:lumMod val="75000"/>
                  </a:schemeClr>
                </a:solidFill>
                <a:latin typeface="Times New Roman" pitchFamily="18" charset="0"/>
                <a:cs typeface="Times New Roman" pitchFamily="18" charset="0"/>
              </a:rPr>
              <a:t>бере участь у сюжетно-</a:t>
            </a:r>
            <a:r>
              <a:rPr lang="ru-RU" sz="2000" dirty="0" err="1">
                <a:solidFill>
                  <a:schemeClr val="accent1">
                    <a:lumMod val="75000"/>
                  </a:schemeClr>
                </a:solidFill>
                <a:latin typeface="Times New Roman" pitchFamily="18" charset="0"/>
                <a:cs typeface="Times New Roman" pitchFamily="18" charset="0"/>
              </a:rPr>
              <a:t>рольових</a:t>
            </a:r>
            <a:r>
              <a:rPr lang="ru-RU" sz="2000" dirty="0">
                <a:solidFill>
                  <a:schemeClr val="accent1">
                    <a:lumMod val="75000"/>
                  </a:schemeClr>
                </a:solidFill>
                <a:latin typeface="Times New Roman" pitchFamily="18" charset="0"/>
                <a:cs typeface="Times New Roman" pitchFamily="18" charset="0"/>
              </a:rPr>
              <a:t> та рухливих іграх, спільній самостійній художній діяльності тощо </a:t>
            </a:r>
            <a:endParaRPr lang="ru-RU" sz="2000" dirty="0" smtClean="0">
              <a:solidFill>
                <a:schemeClr val="accent1">
                  <a:lumMod val="75000"/>
                </a:schemeClr>
              </a:solidFill>
              <a:latin typeface="Times New Roman" pitchFamily="18" charset="0"/>
              <a:cs typeface="Times New Roman" pitchFamily="18" charset="0"/>
            </a:endParaRPr>
          </a:p>
          <a:p>
            <a:r>
              <a:rPr lang="ru-RU" sz="2000" dirty="0" smtClean="0">
                <a:solidFill>
                  <a:schemeClr val="accent1">
                    <a:lumMod val="75000"/>
                  </a:schemeClr>
                </a:solidFill>
                <a:latin typeface="Times New Roman" pitchFamily="18" charset="0"/>
                <a:cs typeface="Times New Roman" pitchFamily="18" charset="0"/>
              </a:rPr>
              <a:t> </a:t>
            </a:r>
            <a:r>
              <a:rPr lang="ru-RU" sz="2000" dirty="0">
                <a:solidFill>
                  <a:schemeClr val="accent1">
                    <a:lumMod val="75000"/>
                  </a:schemeClr>
                </a:solidFill>
                <a:latin typeface="Times New Roman" pitchFamily="18" charset="0"/>
                <a:cs typeface="Times New Roman" pitchFamily="18" charset="0"/>
              </a:rPr>
              <a:t>усамітнюється при будь-</a:t>
            </a:r>
            <a:r>
              <a:rPr lang="ru-RU" sz="2000" dirty="0" err="1">
                <a:solidFill>
                  <a:schemeClr val="accent1">
                    <a:lumMod val="75000"/>
                  </a:schemeClr>
                </a:solidFill>
                <a:latin typeface="Times New Roman" pitchFamily="18" charset="0"/>
                <a:cs typeface="Times New Roman" pitchFamily="18" charset="0"/>
              </a:rPr>
              <a:t>якій</a:t>
            </a:r>
            <a:r>
              <a:rPr lang="ru-RU" sz="2000" dirty="0">
                <a:solidFill>
                  <a:schemeClr val="accent1">
                    <a:lumMod val="75000"/>
                  </a:schemeClr>
                </a:solidFill>
                <a:latin typeface="Times New Roman" pitchFamily="18" charset="0"/>
                <a:cs typeface="Times New Roman" pitchFamily="18" charset="0"/>
              </a:rPr>
              <a:t> нагоді </a:t>
            </a:r>
            <a:endParaRPr lang="ru-RU" sz="2000" dirty="0" smtClean="0">
              <a:solidFill>
                <a:schemeClr val="accent1">
                  <a:lumMod val="75000"/>
                </a:schemeClr>
              </a:solidFill>
              <a:latin typeface="Times New Roman" pitchFamily="18" charset="0"/>
              <a:cs typeface="Times New Roman" pitchFamily="18" charset="0"/>
            </a:endParaRPr>
          </a:p>
          <a:p>
            <a:r>
              <a:rPr lang="ru-RU" sz="2000" dirty="0" smtClean="0">
                <a:solidFill>
                  <a:schemeClr val="accent1">
                    <a:lumMod val="75000"/>
                  </a:schemeClr>
                </a:solidFill>
                <a:latin typeface="Times New Roman" pitchFamily="18" charset="0"/>
                <a:cs typeface="Times New Roman" pitchFamily="18" charset="0"/>
              </a:rPr>
              <a:t>часто </a:t>
            </a:r>
            <a:r>
              <a:rPr lang="ru-RU" sz="2000" dirty="0">
                <a:solidFill>
                  <a:schemeClr val="accent1">
                    <a:lumMod val="75000"/>
                  </a:schemeClr>
                </a:solidFill>
                <a:latin typeface="Times New Roman" pitchFamily="18" charset="0"/>
                <a:cs typeface="Times New Roman" pitchFamily="18" charset="0"/>
              </a:rPr>
              <a:t>губить свої іграшки або речі </a:t>
            </a:r>
            <a:endParaRPr lang="ru-RU" sz="2000" dirty="0" smtClean="0">
              <a:solidFill>
                <a:schemeClr val="accent1">
                  <a:lumMod val="75000"/>
                </a:schemeClr>
              </a:solidFill>
              <a:latin typeface="Times New Roman" pitchFamily="18" charset="0"/>
              <a:cs typeface="Times New Roman" pitchFamily="18" charset="0"/>
            </a:endParaRPr>
          </a:p>
          <a:p>
            <a:r>
              <a:rPr lang="ru-RU" sz="2000" dirty="0" smtClean="0">
                <a:solidFill>
                  <a:schemeClr val="accent1">
                    <a:lumMod val="75000"/>
                  </a:schemeClr>
                </a:solidFill>
                <a:latin typeface="Times New Roman" pitchFamily="18" charset="0"/>
                <a:cs typeface="Times New Roman" pitchFamily="18" charset="0"/>
              </a:rPr>
              <a:t> </a:t>
            </a:r>
            <a:r>
              <a:rPr lang="ru-RU" sz="2000" dirty="0">
                <a:solidFill>
                  <a:schemeClr val="accent1">
                    <a:lumMod val="75000"/>
                  </a:schemeClr>
                </a:solidFill>
                <a:latin typeface="Times New Roman" pitchFamily="18" charset="0"/>
                <a:cs typeface="Times New Roman" pitchFamily="18" charset="0"/>
              </a:rPr>
              <a:t>бруднить чи псує одяг </a:t>
            </a:r>
            <a:endParaRPr lang="ru-RU" sz="2000" dirty="0" smtClean="0">
              <a:solidFill>
                <a:schemeClr val="accent1">
                  <a:lumMod val="75000"/>
                </a:schemeClr>
              </a:solidFill>
              <a:latin typeface="Times New Roman" pitchFamily="18" charset="0"/>
              <a:cs typeface="Times New Roman" pitchFamily="18" charset="0"/>
            </a:endParaRPr>
          </a:p>
          <a:p>
            <a:r>
              <a:rPr lang="ru-RU" sz="2000" dirty="0" smtClean="0">
                <a:solidFill>
                  <a:schemeClr val="accent1">
                    <a:lumMod val="75000"/>
                  </a:schemeClr>
                </a:solidFill>
                <a:latin typeface="Times New Roman" pitchFamily="18" charset="0"/>
                <a:cs typeface="Times New Roman" pitchFamily="18" charset="0"/>
              </a:rPr>
              <a:t> </a:t>
            </a:r>
            <a:r>
              <a:rPr lang="ru-RU" sz="2000" dirty="0">
                <a:solidFill>
                  <a:schemeClr val="accent1">
                    <a:lumMod val="75000"/>
                  </a:schemeClr>
                </a:solidFill>
                <a:latin typeface="Times New Roman" pitchFamily="18" charset="0"/>
                <a:cs typeface="Times New Roman" pitchFamily="18" charset="0"/>
              </a:rPr>
              <a:t>грає поламаними іграшками </a:t>
            </a:r>
            <a:endParaRPr lang="ru-RU" sz="2000" dirty="0" smtClean="0">
              <a:solidFill>
                <a:schemeClr val="accent1">
                  <a:lumMod val="75000"/>
                </a:schemeClr>
              </a:solidFill>
              <a:latin typeface="Times New Roman" pitchFamily="18" charset="0"/>
              <a:cs typeface="Times New Roman" pitchFamily="18" charset="0"/>
            </a:endParaRPr>
          </a:p>
          <a:p>
            <a:r>
              <a:rPr lang="ru-RU" sz="2000" dirty="0" smtClean="0">
                <a:solidFill>
                  <a:schemeClr val="accent1">
                    <a:lumMod val="75000"/>
                  </a:schemeClr>
                </a:solidFill>
                <a:latin typeface="Times New Roman" pitchFamily="18" charset="0"/>
                <a:cs typeface="Times New Roman" pitchFamily="18" charset="0"/>
              </a:rPr>
              <a:t>відмовляється </a:t>
            </a:r>
            <a:r>
              <a:rPr lang="ru-RU" sz="2000" dirty="0">
                <a:solidFill>
                  <a:schemeClr val="accent1">
                    <a:lumMod val="75000"/>
                  </a:schemeClr>
                </a:solidFill>
                <a:latin typeface="Times New Roman" pitchFamily="18" charset="0"/>
                <a:cs typeface="Times New Roman" pitchFamily="18" charset="0"/>
              </a:rPr>
              <a:t>на користь іншої дитини від головної ролі в театрілізації чи грі </a:t>
            </a:r>
            <a:endParaRPr lang="ru-RU" sz="2000" dirty="0" smtClean="0">
              <a:solidFill>
                <a:schemeClr val="accent1">
                  <a:lumMod val="75000"/>
                </a:schemeClr>
              </a:solidFill>
              <a:latin typeface="Times New Roman" pitchFamily="18" charset="0"/>
              <a:cs typeface="Times New Roman" pitchFamily="18" charset="0"/>
            </a:endParaRPr>
          </a:p>
          <a:p>
            <a:r>
              <a:rPr lang="ru-RU" sz="2000" dirty="0" smtClean="0">
                <a:solidFill>
                  <a:schemeClr val="accent1">
                    <a:lumMod val="75000"/>
                  </a:schemeClr>
                </a:solidFill>
                <a:latin typeface="Times New Roman" pitchFamily="18" charset="0"/>
                <a:cs typeface="Times New Roman" pitchFamily="18" charset="0"/>
              </a:rPr>
              <a:t> </a:t>
            </a:r>
            <a:r>
              <a:rPr lang="ru-RU" sz="2000" dirty="0">
                <a:solidFill>
                  <a:schemeClr val="accent1">
                    <a:lumMod val="75000"/>
                  </a:schemeClr>
                </a:solidFill>
                <a:latin typeface="Times New Roman" pitchFamily="18" charset="0"/>
                <a:cs typeface="Times New Roman" pitchFamily="18" charset="0"/>
              </a:rPr>
              <a:t>не має друзів у </a:t>
            </a:r>
            <a:r>
              <a:rPr lang="ru-RU" sz="2000" dirty="0" smtClean="0">
                <a:solidFill>
                  <a:schemeClr val="accent1">
                    <a:lumMod val="75000"/>
                  </a:schemeClr>
                </a:solidFill>
                <a:latin typeface="Times New Roman" pitchFamily="18" charset="0"/>
                <a:cs typeface="Times New Roman" pitchFamily="18" charset="0"/>
              </a:rPr>
              <a:t>групі</a:t>
            </a:r>
            <a:endParaRPr lang="ru-RU" sz="2000" dirty="0">
              <a:solidFill>
                <a:schemeClr val="accent1">
                  <a:lumMod val="75000"/>
                </a:schemeClr>
              </a:solidFill>
              <a:latin typeface="Times New Roman" pitchFamily="18" charset="0"/>
              <a:cs typeface="Times New Roman" pitchFamily="18" charset="0"/>
            </a:endParaRPr>
          </a:p>
          <a:p>
            <a:endParaRPr lang="ru-R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4235" y="0"/>
            <a:ext cx="1329765" cy="118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82040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8906" y="950259"/>
            <a:ext cx="7839635" cy="726141"/>
          </a:xfrm>
        </p:spPr>
        <p:txBody>
          <a:bodyPr>
            <a:noAutofit/>
          </a:bodyPr>
          <a:lstStyle/>
          <a:p>
            <a:pPr algn="ctr"/>
            <a:r>
              <a:rPr lang="ru-RU" sz="4400" dirty="0">
                <a:solidFill>
                  <a:srgbClr val="129481"/>
                </a:solidFill>
                <a:latin typeface="Monotype Corsiva" pitchFamily="66" charset="0"/>
              </a:rPr>
              <a:t>Порядок реагування на випадки булінгу </a:t>
            </a:r>
            <a:r>
              <a:rPr lang="ru-RU" sz="4400" dirty="0" smtClean="0">
                <a:solidFill>
                  <a:srgbClr val="129481"/>
                </a:solidFill>
                <a:latin typeface="Monotype Corsiva" pitchFamily="66" charset="0"/>
              </a:rPr>
              <a:t>в закладі </a:t>
            </a:r>
            <a:r>
              <a:rPr lang="ru-RU" sz="4400" dirty="0">
                <a:solidFill>
                  <a:srgbClr val="129481"/>
                </a:solidFill>
                <a:latin typeface="Monotype Corsiva" pitchFamily="66" charset="0"/>
              </a:rPr>
              <a:t>освіти</a:t>
            </a:r>
          </a:p>
        </p:txBody>
      </p:sp>
      <p:graphicFrame>
        <p:nvGraphicFramePr>
          <p:cNvPr id="7" name="Схема 6"/>
          <p:cNvGraphicFramePr/>
          <p:nvPr>
            <p:extLst>
              <p:ext uri="{D42A27DB-BD31-4B8C-83A1-F6EECF244321}">
                <p14:modId xmlns:p14="http://schemas.microsoft.com/office/powerpoint/2010/main" val="3940426082"/>
              </p:ext>
            </p:extLst>
          </p:nvPr>
        </p:nvGraphicFramePr>
        <p:xfrm>
          <a:off x="600635" y="1792942"/>
          <a:ext cx="7844118" cy="45899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19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23187" y="0"/>
            <a:ext cx="1420813" cy="118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76655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8906" y="463823"/>
            <a:ext cx="7839635" cy="1311189"/>
          </a:xfrm>
        </p:spPr>
        <p:txBody>
          <a:bodyPr>
            <a:normAutofit/>
          </a:bodyPr>
          <a:lstStyle/>
          <a:p>
            <a:pPr algn="ctr"/>
            <a:r>
              <a:rPr lang="uk-UA" sz="4800" b="1" dirty="0" smtClean="0">
                <a:solidFill>
                  <a:srgbClr val="FFC000"/>
                </a:solidFill>
                <a:latin typeface="Times New Roman" pitchFamily="18" charset="0"/>
                <a:cs typeface="Times New Roman" pitchFamily="18" charset="0"/>
              </a:rPr>
              <a:t>Профілактичні заходи</a:t>
            </a:r>
            <a:endParaRPr lang="ru-RU" sz="4800" b="1" dirty="0">
              <a:solidFill>
                <a:srgbClr val="FFC000"/>
              </a:solidFill>
              <a:latin typeface="Times New Roman" pitchFamily="18" charset="0"/>
              <a:cs typeface="Times New Roman" pitchFamily="18" charset="0"/>
            </a:endParaRPr>
          </a:p>
        </p:txBody>
      </p:sp>
      <p:grpSp>
        <p:nvGrpSpPr>
          <p:cNvPr id="4" name="Группа 3"/>
          <p:cNvGrpSpPr/>
          <p:nvPr/>
        </p:nvGrpSpPr>
        <p:grpSpPr>
          <a:xfrm>
            <a:off x="1234339" y="1507927"/>
            <a:ext cx="7291096" cy="4514048"/>
            <a:chOff x="1043650" y="1606763"/>
            <a:chExt cx="6010075" cy="4514048"/>
          </a:xfrm>
        </p:grpSpPr>
        <p:sp>
          <p:nvSpPr>
            <p:cNvPr id="5" name="Полилиния 4"/>
            <p:cNvSpPr/>
            <p:nvPr/>
          </p:nvSpPr>
          <p:spPr>
            <a:xfrm>
              <a:off x="3045490" y="3072878"/>
              <a:ext cx="1484889" cy="1129869"/>
            </a:xfrm>
            <a:custGeom>
              <a:avLst/>
              <a:gdLst>
                <a:gd name="connsiteX0" fmla="*/ 0 w 1129868"/>
                <a:gd name="connsiteY0" fmla="*/ 491493 h 982985"/>
                <a:gd name="connsiteX1" fmla="*/ 245746 w 1129868"/>
                <a:gd name="connsiteY1" fmla="*/ 0 h 982985"/>
                <a:gd name="connsiteX2" fmla="*/ 884122 w 1129868"/>
                <a:gd name="connsiteY2" fmla="*/ 0 h 982985"/>
                <a:gd name="connsiteX3" fmla="*/ 1129868 w 1129868"/>
                <a:gd name="connsiteY3" fmla="*/ 491493 h 982985"/>
                <a:gd name="connsiteX4" fmla="*/ 884122 w 1129868"/>
                <a:gd name="connsiteY4" fmla="*/ 982985 h 982985"/>
                <a:gd name="connsiteX5" fmla="*/ 245746 w 1129868"/>
                <a:gd name="connsiteY5" fmla="*/ 982985 h 982985"/>
                <a:gd name="connsiteX6" fmla="*/ 0 w 1129868"/>
                <a:gd name="connsiteY6" fmla="*/ 491493 h 98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9868" h="982985">
                  <a:moveTo>
                    <a:pt x="564933" y="0"/>
                  </a:moveTo>
                  <a:lnTo>
                    <a:pt x="1129867" y="213799"/>
                  </a:lnTo>
                  <a:lnTo>
                    <a:pt x="1129867" y="769186"/>
                  </a:lnTo>
                  <a:lnTo>
                    <a:pt x="564933" y="982985"/>
                  </a:lnTo>
                  <a:lnTo>
                    <a:pt x="1" y="769186"/>
                  </a:lnTo>
                  <a:lnTo>
                    <a:pt x="1" y="213799"/>
                  </a:lnTo>
                  <a:lnTo>
                    <a:pt x="564933"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06522" tIns="229412" rIns="206523" bIns="229411" numCol="1" spcCol="1270" anchor="ctr" anchorCtr="0">
              <a:noAutofit/>
            </a:bodyPr>
            <a:lstStyle/>
            <a:p>
              <a:pPr lvl="0" algn="ctr" defTabSz="622300">
                <a:lnSpc>
                  <a:spcPct val="90000"/>
                </a:lnSpc>
                <a:spcBef>
                  <a:spcPct val="0"/>
                </a:spcBef>
                <a:spcAft>
                  <a:spcPct val="35000"/>
                </a:spcAft>
              </a:pPr>
              <a:r>
                <a:rPr lang="uk-UA" b="1" kern="1200" dirty="0" smtClean="0">
                  <a:solidFill>
                    <a:schemeClr val="tx1"/>
                  </a:solidFill>
                  <a:latin typeface="Times New Roman" pitchFamily="18" charset="0"/>
                  <a:cs typeface="Times New Roman" pitchFamily="18" charset="0"/>
                </a:rPr>
                <a:t>Успішна комунікація</a:t>
              </a:r>
              <a:endParaRPr lang="ru-RU" b="1" kern="1200" dirty="0">
                <a:solidFill>
                  <a:schemeClr val="tx1"/>
                </a:solidFill>
                <a:latin typeface="Times New Roman" pitchFamily="18" charset="0"/>
                <a:cs typeface="Times New Roman" pitchFamily="18" charset="0"/>
              </a:endParaRPr>
            </a:p>
          </p:txBody>
        </p:sp>
        <p:sp>
          <p:nvSpPr>
            <p:cNvPr id="6" name="Прямоугольник 5"/>
            <p:cNvSpPr/>
            <p:nvPr/>
          </p:nvSpPr>
          <p:spPr>
            <a:xfrm>
              <a:off x="5470335" y="1606763"/>
              <a:ext cx="1260932" cy="677920"/>
            </a:xfrm>
            <a:prstGeom prst="rect">
              <a:avLst/>
            </a:pr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Полилиния 7"/>
            <p:cNvSpPr/>
            <p:nvPr/>
          </p:nvSpPr>
          <p:spPr>
            <a:xfrm>
              <a:off x="1066800" y="1783593"/>
              <a:ext cx="2364231" cy="1579104"/>
            </a:xfrm>
            <a:custGeom>
              <a:avLst/>
              <a:gdLst>
                <a:gd name="connsiteX0" fmla="*/ 0 w 1129868"/>
                <a:gd name="connsiteY0" fmla="*/ 491493 h 982985"/>
                <a:gd name="connsiteX1" fmla="*/ 245746 w 1129868"/>
                <a:gd name="connsiteY1" fmla="*/ 0 h 982985"/>
                <a:gd name="connsiteX2" fmla="*/ 884122 w 1129868"/>
                <a:gd name="connsiteY2" fmla="*/ 0 h 982985"/>
                <a:gd name="connsiteX3" fmla="*/ 1129868 w 1129868"/>
                <a:gd name="connsiteY3" fmla="*/ 491493 h 982985"/>
                <a:gd name="connsiteX4" fmla="*/ 884122 w 1129868"/>
                <a:gd name="connsiteY4" fmla="*/ 982985 h 982985"/>
                <a:gd name="connsiteX5" fmla="*/ 245746 w 1129868"/>
                <a:gd name="connsiteY5" fmla="*/ 982985 h 982985"/>
                <a:gd name="connsiteX6" fmla="*/ 0 w 1129868"/>
                <a:gd name="connsiteY6" fmla="*/ 491493 h 98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9868" h="982985">
                  <a:moveTo>
                    <a:pt x="564933" y="0"/>
                  </a:moveTo>
                  <a:lnTo>
                    <a:pt x="1129867" y="213799"/>
                  </a:lnTo>
                  <a:lnTo>
                    <a:pt x="1129867" y="769186"/>
                  </a:lnTo>
                  <a:lnTo>
                    <a:pt x="564933" y="982985"/>
                  </a:lnTo>
                  <a:lnTo>
                    <a:pt x="1" y="769186"/>
                  </a:lnTo>
                  <a:lnTo>
                    <a:pt x="1" y="213799"/>
                  </a:lnTo>
                  <a:lnTo>
                    <a:pt x="564933"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95092" tIns="217982" rIns="195093" bIns="217981" numCol="1" spcCol="1270" anchor="ctr" anchorCtr="0">
              <a:noAutofit/>
            </a:bodyPr>
            <a:lstStyle/>
            <a:p>
              <a:pPr lvl="0" algn="ctr" defTabSz="466725">
                <a:lnSpc>
                  <a:spcPct val="90000"/>
                </a:lnSpc>
                <a:spcBef>
                  <a:spcPct val="0"/>
                </a:spcBef>
                <a:spcAft>
                  <a:spcPct val="35000"/>
                </a:spcAft>
              </a:pPr>
              <a:r>
                <a:rPr lang="uk-UA" b="1" kern="1200" dirty="0" smtClean="0">
                  <a:solidFill>
                    <a:schemeClr val="tx1"/>
                  </a:solidFill>
                  <a:latin typeface="Times New Roman" pitchFamily="18" charset="0"/>
                  <a:cs typeface="Times New Roman" pitchFamily="18" charset="0"/>
                </a:rPr>
                <a:t>Індивідуальна та групова робота з дітьми</a:t>
              </a:r>
              <a:endParaRPr lang="ru-RU" b="1" kern="1200" dirty="0">
                <a:solidFill>
                  <a:schemeClr val="tx1"/>
                </a:solidFill>
                <a:latin typeface="Times New Roman" pitchFamily="18" charset="0"/>
                <a:cs typeface="Times New Roman" pitchFamily="18" charset="0"/>
              </a:endParaRPr>
            </a:p>
          </p:txBody>
        </p:sp>
        <p:sp>
          <p:nvSpPr>
            <p:cNvPr id="9" name="Прямоугольник 8"/>
            <p:cNvSpPr/>
            <p:nvPr/>
          </p:nvSpPr>
          <p:spPr>
            <a:xfrm>
              <a:off x="2663743" y="2565795"/>
              <a:ext cx="1220257" cy="677920"/>
            </a:xfrm>
            <a:prstGeom prst="rect">
              <a:avLst/>
            </a:pr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Полилиния 9"/>
            <p:cNvSpPr/>
            <p:nvPr/>
          </p:nvSpPr>
          <p:spPr>
            <a:xfrm>
              <a:off x="4462924" y="1614963"/>
              <a:ext cx="2403744" cy="1916363"/>
            </a:xfrm>
            <a:custGeom>
              <a:avLst/>
              <a:gdLst>
                <a:gd name="connsiteX0" fmla="*/ 0 w 1129868"/>
                <a:gd name="connsiteY0" fmla="*/ 491493 h 982985"/>
                <a:gd name="connsiteX1" fmla="*/ 245746 w 1129868"/>
                <a:gd name="connsiteY1" fmla="*/ 0 h 982985"/>
                <a:gd name="connsiteX2" fmla="*/ 884122 w 1129868"/>
                <a:gd name="connsiteY2" fmla="*/ 0 h 982985"/>
                <a:gd name="connsiteX3" fmla="*/ 1129868 w 1129868"/>
                <a:gd name="connsiteY3" fmla="*/ 491493 h 982985"/>
                <a:gd name="connsiteX4" fmla="*/ 884122 w 1129868"/>
                <a:gd name="connsiteY4" fmla="*/ 982985 h 982985"/>
                <a:gd name="connsiteX5" fmla="*/ 245746 w 1129868"/>
                <a:gd name="connsiteY5" fmla="*/ 982985 h 982985"/>
                <a:gd name="connsiteX6" fmla="*/ 0 w 1129868"/>
                <a:gd name="connsiteY6" fmla="*/ 491493 h 98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9868" h="982985">
                  <a:moveTo>
                    <a:pt x="564933" y="0"/>
                  </a:moveTo>
                  <a:lnTo>
                    <a:pt x="1129867" y="213799"/>
                  </a:lnTo>
                  <a:lnTo>
                    <a:pt x="1129867" y="769186"/>
                  </a:lnTo>
                  <a:lnTo>
                    <a:pt x="564933" y="982985"/>
                  </a:lnTo>
                  <a:lnTo>
                    <a:pt x="1" y="769186"/>
                  </a:lnTo>
                  <a:lnTo>
                    <a:pt x="1" y="213799"/>
                  </a:lnTo>
                  <a:lnTo>
                    <a:pt x="564933"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53182" tIns="176072" rIns="153183" bIns="176071" numCol="1" spcCol="1270" anchor="ctr" anchorCtr="0">
              <a:noAutofit/>
            </a:bodyPr>
            <a:lstStyle/>
            <a:p>
              <a:pPr lvl="0" algn="ctr" defTabSz="1600200">
                <a:lnSpc>
                  <a:spcPct val="90000"/>
                </a:lnSpc>
                <a:spcBef>
                  <a:spcPct val="0"/>
                </a:spcBef>
                <a:spcAft>
                  <a:spcPct val="35000"/>
                </a:spcAft>
              </a:pPr>
              <a:r>
                <a:rPr lang="uk-UA" sz="1600" b="1" dirty="0" smtClean="0">
                  <a:solidFill>
                    <a:schemeClr val="tx1"/>
                  </a:solidFill>
                  <a:latin typeface="Times New Roman" pitchFamily="18" charset="0"/>
                  <a:cs typeface="Times New Roman" pitchFamily="18" charset="0"/>
                </a:rPr>
                <a:t>Робота над оволодінням способів конструктивного розв'язання конфліктних ситуацій</a:t>
              </a:r>
              <a:endParaRPr lang="ru-RU" sz="1600" b="1" kern="1200" dirty="0">
                <a:solidFill>
                  <a:schemeClr val="tx1"/>
                </a:solidFill>
                <a:latin typeface="Times New Roman" pitchFamily="18" charset="0"/>
                <a:cs typeface="Times New Roman" pitchFamily="18" charset="0"/>
              </a:endParaRPr>
            </a:p>
          </p:txBody>
        </p:sp>
        <p:sp>
          <p:nvSpPr>
            <p:cNvPr id="12" name="Прямоугольник 11"/>
            <p:cNvSpPr/>
            <p:nvPr/>
          </p:nvSpPr>
          <p:spPr>
            <a:xfrm>
              <a:off x="5470335" y="3524827"/>
              <a:ext cx="1260932" cy="677920"/>
            </a:xfrm>
            <a:prstGeom prst="rect">
              <a:avLst/>
            </a:pr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Полилиния 13"/>
            <p:cNvSpPr/>
            <p:nvPr/>
          </p:nvSpPr>
          <p:spPr>
            <a:xfrm>
              <a:off x="4014321" y="3863787"/>
              <a:ext cx="3039404" cy="2167061"/>
            </a:xfrm>
            <a:custGeom>
              <a:avLst/>
              <a:gdLst>
                <a:gd name="connsiteX0" fmla="*/ 0 w 1129868"/>
                <a:gd name="connsiteY0" fmla="*/ 491493 h 982985"/>
                <a:gd name="connsiteX1" fmla="*/ 245746 w 1129868"/>
                <a:gd name="connsiteY1" fmla="*/ 0 h 982985"/>
                <a:gd name="connsiteX2" fmla="*/ 884122 w 1129868"/>
                <a:gd name="connsiteY2" fmla="*/ 0 h 982985"/>
                <a:gd name="connsiteX3" fmla="*/ 1129868 w 1129868"/>
                <a:gd name="connsiteY3" fmla="*/ 491493 h 982985"/>
                <a:gd name="connsiteX4" fmla="*/ 884122 w 1129868"/>
                <a:gd name="connsiteY4" fmla="*/ 982985 h 982985"/>
                <a:gd name="connsiteX5" fmla="*/ 245746 w 1129868"/>
                <a:gd name="connsiteY5" fmla="*/ 982985 h 982985"/>
                <a:gd name="connsiteX6" fmla="*/ 0 w 1129868"/>
                <a:gd name="connsiteY6" fmla="*/ 491493 h 98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9868" h="982985">
                  <a:moveTo>
                    <a:pt x="564933" y="0"/>
                  </a:moveTo>
                  <a:lnTo>
                    <a:pt x="1129867" y="213799"/>
                  </a:lnTo>
                  <a:lnTo>
                    <a:pt x="1129867" y="769186"/>
                  </a:lnTo>
                  <a:lnTo>
                    <a:pt x="564933" y="982985"/>
                  </a:lnTo>
                  <a:lnTo>
                    <a:pt x="1" y="769186"/>
                  </a:lnTo>
                  <a:lnTo>
                    <a:pt x="1" y="213799"/>
                  </a:lnTo>
                  <a:lnTo>
                    <a:pt x="564933"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76042" tIns="198932" rIns="176043" bIns="198931" numCol="1" spcCol="1270" anchor="ctr" anchorCtr="0">
              <a:noAutofit/>
            </a:bodyPr>
            <a:lstStyle/>
            <a:p>
              <a:pPr lvl="0" algn="ctr" defTabSz="266700">
                <a:lnSpc>
                  <a:spcPct val="90000"/>
                </a:lnSpc>
                <a:spcBef>
                  <a:spcPct val="0"/>
                </a:spcBef>
                <a:spcAft>
                  <a:spcPct val="35000"/>
                </a:spcAft>
              </a:pPr>
              <a:r>
                <a:rPr lang="ru-RU" sz="1600" b="1" kern="1200" dirty="0" smtClean="0">
                  <a:solidFill>
                    <a:schemeClr val="tx1"/>
                  </a:solidFill>
                  <a:latin typeface="Times New Roman" pitchFamily="18" charset="0"/>
                  <a:cs typeface="Times New Roman" pitchFamily="18" charset="0"/>
                </a:rPr>
                <a:t>Консультації, рекомендації, пам’ятки щодо протидії булінгу на блозі соціального педагога та практичного </a:t>
              </a:r>
              <a:r>
                <a:rPr lang="ru-RU" sz="1600" b="1" kern="1200" dirty="0" smtClean="0">
                  <a:solidFill>
                    <a:schemeClr val="tx1"/>
                  </a:solidFill>
                  <a:latin typeface="Times New Roman" pitchFamily="18" charset="0"/>
                  <a:cs typeface="Times New Roman" pitchFamily="18" charset="0"/>
                </a:rPr>
                <a:t>психолога</a:t>
              </a:r>
              <a:endParaRPr lang="ru-RU" sz="1600" b="1" kern="1200" dirty="0">
                <a:solidFill>
                  <a:schemeClr val="tx1"/>
                </a:solidFill>
                <a:latin typeface="Times New Roman" pitchFamily="18" charset="0"/>
                <a:cs typeface="Times New Roman" pitchFamily="18" charset="0"/>
              </a:endParaRPr>
            </a:p>
          </p:txBody>
        </p:sp>
        <p:sp>
          <p:nvSpPr>
            <p:cNvPr id="15" name="Прямоугольник 14"/>
            <p:cNvSpPr/>
            <p:nvPr/>
          </p:nvSpPr>
          <p:spPr>
            <a:xfrm>
              <a:off x="2663743" y="4483859"/>
              <a:ext cx="1220257" cy="677920"/>
            </a:xfrm>
            <a:prstGeom prst="rect">
              <a:avLst/>
            </a:pr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Полилиния 16"/>
            <p:cNvSpPr/>
            <p:nvPr/>
          </p:nvSpPr>
          <p:spPr>
            <a:xfrm>
              <a:off x="1043650" y="3906369"/>
              <a:ext cx="2524303" cy="2081895"/>
            </a:xfrm>
            <a:custGeom>
              <a:avLst/>
              <a:gdLst>
                <a:gd name="connsiteX0" fmla="*/ 0 w 1001243"/>
                <a:gd name="connsiteY0" fmla="*/ 634787 h 1269574"/>
                <a:gd name="connsiteX1" fmla="*/ 250311 w 1001243"/>
                <a:gd name="connsiteY1" fmla="*/ 0 h 1269574"/>
                <a:gd name="connsiteX2" fmla="*/ 750932 w 1001243"/>
                <a:gd name="connsiteY2" fmla="*/ 0 h 1269574"/>
                <a:gd name="connsiteX3" fmla="*/ 1001243 w 1001243"/>
                <a:gd name="connsiteY3" fmla="*/ 634787 h 1269574"/>
                <a:gd name="connsiteX4" fmla="*/ 750932 w 1001243"/>
                <a:gd name="connsiteY4" fmla="*/ 1269574 h 1269574"/>
                <a:gd name="connsiteX5" fmla="*/ 250311 w 1001243"/>
                <a:gd name="connsiteY5" fmla="*/ 1269574 h 1269574"/>
                <a:gd name="connsiteX6" fmla="*/ 0 w 1001243"/>
                <a:gd name="connsiteY6" fmla="*/ 634787 h 1269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243" h="1269574">
                  <a:moveTo>
                    <a:pt x="500622" y="1"/>
                  </a:moveTo>
                  <a:lnTo>
                    <a:pt x="1001243" y="317394"/>
                  </a:lnTo>
                  <a:lnTo>
                    <a:pt x="1001243" y="952180"/>
                  </a:lnTo>
                  <a:lnTo>
                    <a:pt x="500622" y="1269573"/>
                  </a:lnTo>
                  <a:lnTo>
                    <a:pt x="0" y="952180"/>
                  </a:lnTo>
                  <a:lnTo>
                    <a:pt x="0" y="317394"/>
                  </a:lnTo>
                  <a:lnTo>
                    <a:pt x="500622" y="1"/>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245887" tIns="201164" rIns="245886" bIns="201165" numCol="1" spcCol="1270" anchor="ctr" anchorCtr="0">
              <a:noAutofit/>
            </a:bodyPr>
            <a:lstStyle/>
            <a:p>
              <a:pPr lvl="0" algn="ctr" defTabSz="400050">
                <a:lnSpc>
                  <a:spcPct val="90000"/>
                </a:lnSpc>
                <a:spcBef>
                  <a:spcPct val="0"/>
                </a:spcBef>
                <a:spcAft>
                  <a:spcPct val="35000"/>
                </a:spcAft>
              </a:pPr>
              <a:r>
                <a:rPr lang="ru-RU" sz="1600" b="1" kern="1200" dirty="0" smtClean="0">
                  <a:solidFill>
                    <a:schemeClr val="tx1"/>
                  </a:solidFill>
                  <a:latin typeface="Times New Roman" pitchFamily="18" charset="0"/>
                  <a:cs typeface="Times New Roman" pitchFamily="18" charset="0"/>
                </a:rPr>
                <a:t>Спостереження  за психічним станом та поведінкою дітей у різні моменти перебування у закладі</a:t>
              </a:r>
              <a:endParaRPr lang="ru-RU" sz="1600" b="1" kern="1200" dirty="0">
                <a:solidFill>
                  <a:schemeClr val="tx1"/>
                </a:solidFill>
                <a:latin typeface="Times New Roman" pitchFamily="18" charset="0"/>
                <a:cs typeface="Times New Roman" pitchFamily="18" charset="0"/>
              </a:endParaRPr>
            </a:p>
          </p:txBody>
        </p:sp>
        <p:sp>
          <p:nvSpPr>
            <p:cNvPr id="18" name="Прямоугольник 17"/>
            <p:cNvSpPr/>
            <p:nvPr/>
          </p:nvSpPr>
          <p:spPr>
            <a:xfrm>
              <a:off x="5470335" y="5442891"/>
              <a:ext cx="1260932" cy="677920"/>
            </a:xfrm>
            <a:prstGeom prst="rect">
              <a:avLst/>
            </a:pr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3187" y="165380"/>
            <a:ext cx="1420813" cy="118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60504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1330</TotalTime>
  <Words>533</Words>
  <Application>Microsoft Office PowerPoint</Application>
  <PresentationFormat>Экран (4:3)</PresentationFormat>
  <Paragraphs>66</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Office Theme</vt:lpstr>
      <vt:lpstr>“Булінг у ЗДО. Попередження, протидія та алгоритм дій” </vt:lpstr>
      <vt:lpstr>Булінг (цькування), тобто діяння учасників освітнього процесу, які полягають у психологічному, фізичному, економічному, сексуальному насильстві, також із застосуванням засобів електронних комунікацій, що вчиняються стосовно малолітньої чи неповнолітньої особи або такою особою стосовно інших учасників освітнього процесу, внаслідок чого могла бути чи була заподіяна шкода психічному або фізичному здоров’ю потерпілого(-ої).</vt:lpstr>
      <vt:lpstr>Види булінгу</vt:lpstr>
      <vt:lpstr>Як відрізнити конфлікт від булінгу</vt:lpstr>
      <vt:lpstr>Булінг – не булінг</vt:lpstr>
      <vt:lpstr>Хто провокує булінг в дитсадку </vt:lpstr>
      <vt:lpstr>Як міняється поведінка дитини під час булінгу в ЗДО </vt:lpstr>
      <vt:lpstr>Порядок реагування на випадки булінгу в закладі освіти</vt:lpstr>
      <vt:lpstr>Профілактичні заходи</vt:lpstr>
      <vt:lpstr>Де взяти матеріали</vt:lpstr>
      <vt:lpstr>Які б хмари не збирались у нас над головою, пам'ятайте – попереду завжди сонце.</vt:lpstr>
    </vt:vector>
  </TitlesOfParts>
  <Company>PJSC "New Engineering Technologies"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Markasian, Pavel (KIEVH)</dc:creator>
  <cp:lastModifiedBy>Dokijchuk</cp:lastModifiedBy>
  <cp:revision>92</cp:revision>
  <dcterms:created xsi:type="dcterms:W3CDTF">2016-11-18T14:12:19Z</dcterms:created>
  <dcterms:modified xsi:type="dcterms:W3CDTF">2021-05-20T13:58:38Z</dcterms:modified>
</cp:coreProperties>
</file>